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334" r:id="rId6"/>
    <p:sldId id="272" r:id="rId7"/>
    <p:sldId id="359" r:id="rId8"/>
    <p:sldId id="360" r:id="rId9"/>
    <p:sldId id="358" r:id="rId10"/>
    <p:sldId id="356" r:id="rId11"/>
    <p:sldId id="357" r:id="rId12"/>
    <p:sldId id="349" r:id="rId13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68B8EA-D6A8-4CA4-9BD2-C79F86A60F8A}" v="114" dt="2022-04-04T12:10:35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6558" autoAdjust="0"/>
  </p:normalViewPr>
  <p:slideViewPr>
    <p:cSldViewPr snapToGrid="0">
      <p:cViewPr varScale="1">
        <p:scale>
          <a:sx n="71" d="100"/>
          <a:sy n="71" d="100"/>
        </p:scale>
        <p:origin x="1214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borg de Groot | Recreatieschap Drenthe" userId="870eb529-fee2-4036-8085-488cdd27b945" providerId="ADAL" clId="{6468B8EA-D6A8-4CA4-9BD2-C79F86A60F8A}"/>
    <pc:docChg chg="undo custSel addSld delSld modSld sldOrd">
      <pc:chgData name="Ingeborg de Groot | Recreatieschap Drenthe" userId="870eb529-fee2-4036-8085-488cdd27b945" providerId="ADAL" clId="{6468B8EA-D6A8-4CA4-9BD2-C79F86A60F8A}" dt="2022-04-04T12:11:54.865" v="4356" actId="113"/>
      <pc:docMkLst>
        <pc:docMk/>
      </pc:docMkLst>
      <pc:sldChg chg="addSp delSp modSp mod">
        <pc:chgData name="Ingeborg de Groot | Recreatieschap Drenthe" userId="870eb529-fee2-4036-8085-488cdd27b945" providerId="ADAL" clId="{6468B8EA-D6A8-4CA4-9BD2-C79F86A60F8A}" dt="2022-04-04T12:07:50.218" v="4336" actId="6549"/>
        <pc:sldMkLst>
          <pc:docMk/>
          <pc:sldMk cId="1561556682" sldId="256"/>
        </pc:sldMkLst>
        <pc:spChg chg="mod ord">
          <ac:chgData name="Ingeborg de Groot | Recreatieschap Drenthe" userId="870eb529-fee2-4036-8085-488cdd27b945" providerId="ADAL" clId="{6468B8EA-D6A8-4CA4-9BD2-C79F86A60F8A}" dt="2022-04-04T09:38:25.607" v="68" actId="166"/>
          <ac:spMkLst>
            <pc:docMk/>
            <pc:sldMk cId="1561556682" sldId="256"/>
            <ac:spMk id="15" creationId="{1B135324-E112-4368-8017-94F4DCA176C7}"/>
          </ac:spMkLst>
        </pc:spChg>
        <pc:spChg chg="add mod">
          <ac:chgData name="Ingeborg de Groot | Recreatieschap Drenthe" userId="870eb529-fee2-4036-8085-488cdd27b945" providerId="ADAL" clId="{6468B8EA-D6A8-4CA4-9BD2-C79F86A60F8A}" dt="2022-04-04T12:07:50.218" v="4336" actId="6549"/>
          <ac:spMkLst>
            <pc:docMk/>
            <pc:sldMk cId="1561556682" sldId="256"/>
            <ac:spMk id="16" creationId="{E6036E5A-0D01-441D-A237-E7E5C19AE10E}"/>
          </ac:spMkLst>
        </pc:spChg>
        <pc:spChg chg="mod">
          <ac:chgData name="Ingeborg de Groot | Recreatieschap Drenthe" userId="870eb529-fee2-4036-8085-488cdd27b945" providerId="ADAL" clId="{6468B8EA-D6A8-4CA4-9BD2-C79F86A60F8A}" dt="2022-04-04T09:38:53.499" v="94" actId="14100"/>
          <ac:spMkLst>
            <pc:docMk/>
            <pc:sldMk cId="1561556682" sldId="256"/>
            <ac:spMk id="17" creationId="{5A4B97DF-C815-4456-9167-70C346C7B97C}"/>
          </ac:spMkLst>
        </pc:spChg>
        <pc:spChg chg="add mod">
          <ac:chgData name="Ingeborg de Groot | Recreatieschap Drenthe" userId="870eb529-fee2-4036-8085-488cdd27b945" providerId="ADAL" clId="{6468B8EA-D6A8-4CA4-9BD2-C79F86A60F8A}" dt="2022-04-04T10:09:38.874" v="673" actId="1076"/>
          <ac:spMkLst>
            <pc:docMk/>
            <pc:sldMk cId="1561556682" sldId="256"/>
            <ac:spMk id="18" creationId="{42D677FD-6247-4ED7-961F-F7236562C749}"/>
          </ac:spMkLst>
        </pc:spChg>
        <pc:spChg chg="mod">
          <ac:chgData name="Ingeborg de Groot | Recreatieschap Drenthe" userId="870eb529-fee2-4036-8085-488cdd27b945" providerId="ADAL" clId="{6468B8EA-D6A8-4CA4-9BD2-C79F86A60F8A}" dt="2022-04-04T09:32:43.898" v="25" actId="1076"/>
          <ac:spMkLst>
            <pc:docMk/>
            <pc:sldMk cId="1561556682" sldId="256"/>
            <ac:spMk id="19" creationId="{67C2881D-3049-46D1-AA43-FBDF2E3C134C}"/>
          </ac:spMkLst>
        </pc:spChg>
        <pc:spChg chg="add mod">
          <ac:chgData name="Ingeborg de Groot | Recreatieschap Drenthe" userId="870eb529-fee2-4036-8085-488cdd27b945" providerId="ADAL" clId="{6468B8EA-D6A8-4CA4-9BD2-C79F86A60F8A}" dt="2022-04-04T11:58:45.744" v="3886" actId="113"/>
          <ac:spMkLst>
            <pc:docMk/>
            <pc:sldMk cId="1561556682" sldId="256"/>
            <ac:spMk id="20" creationId="{A67092D3-5CB5-4BF6-9E79-DBF41697E724}"/>
          </ac:spMkLst>
        </pc:spChg>
        <pc:grpChg chg="mod ord">
          <ac:chgData name="Ingeborg de Groot | Recreatieschap Drenthe" userId="870eb529-fee2-4036-8085-488cdd27b945" providerId="ADAL" clId="{6468B8EA-D6A8-4CA4-9BD2-C79F86A60F8A}" dt="2022-04-04T11:59:12.477" v="3891" actId="1076"/>
          <ac:grpSpMkLst>
            <pc:docMk/>
            <pc:sldMk cId="1561556682" sldId="256"/>
            <ac:grpSpMk id="22" creationId="{A2C2612D-06B4-4B31-BFE0-B68C1533DA81}"/>
          </ac:grpSpMkLst>
        </pc:grpChg>
        <pc:picChg chg="mod">
          <ac:chgData name="Ingeborg de Groot | Recreatieschap Drenthe" userId="870eb529-fee2-4036-8085-488cdd27b945" providerId="ADAL" clId="{6468B8EA-D6A8-4CA4-9BD2-C79F86A60F8A}" dt="2022-04-04T09:38:22.016" v="65" actId="1076"/>
          <ac:picMkLst>
            <pc:docMk/>
            <pc:sldMk cId="1561556682" sldId="256"/>
            <ac:picMk id="11" creationId="{C990EC6E-32F7-4F9A-ABBA-00B9B99AE3AB}"/>
          </ac:picMkLst>
        </pc:picChg>
        <pc:picChg chg="add del mod ord">
          <ac:chgData name="Ingeborg de Groot | Recreatieschap Drenthe" userId="870eb529-fee2-4036-8085-488cdd27b945" providerId="ADAL" clId="{6468B8EA-D6A8-4CA4-9BD2-C79F86A60F8A}" dt="2022-04-04T11:59:30.410" v="3893" actId="478"/>
          <ac:picMkLst>
            <pc:docMk/>
            <pc:sldMk cId="1561556682" sldId="256"/>
            <ac:picMk id="12" creationId="{9E77BF92-7631-4774-9ABD-F07681349182}"/>
          </ac:picMkLst>
        </pc:picChg>
        <pc:picChg chg="mod">
          <ac:chgData name="Ingeborg de Groot | Recreatieschap Drenthe" userId="870eb529-fee2-4036-8085-488cdd27b945" providerId="ADAL" clId="{6468B8EA-D6A8-4CA4-9BD2-C79F86A60F8A}" dt="2022-04-04T11:57:33.900" v="3867" actId="1076"/>
          <ac:picMkLst>
            <pc:docMk/>
            <pc:sldMk cId="1561556682" sldId="256"/>
            <ac:picMk id="14" creationId="{E665C4E1-CAD7-48F6-BAF4-9F563BA80EAE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09:37:05.553" v="46" actId="478"/>
          <ac:picMkLst>
            <pc:docMk/>
            <pc:sldMk cId="1561556682" sldId="256"/>
            <ac:picMk id="1026" creationId="{3D4772B9-DD7C-491F-B7F3-157DAD8AA66B}"/>
          </ac:picMkLst>
        </pc:picChg>
      </pc:sldChg>
      <pc:sldChg chg="del">
        <pc:chgData name="Ingeborg de Groot | Recreatieschap Drenthe" userId="870eb529-fee2-4036-8085-488cdd27b945" providerId="ADAL" clId="{6468B8EA-D6A8-4CA4-9BD2-C79F86A60F8A}" dt="2022-04-04T11:36:38.832" v="2569" actId="47"/>
        <pc:sldMkLst>
          <pc:docMk/>
          <pc:sldMk cId="3244817657" sldId="266"/>
        </pc:sldMkLst>
      </pc:sldChg>
      <pc:sldChg chg="addSp delSp modSp mod ord modNotesTx">
        <pc:chgData name="Ingeborg de Groot | Recreatieschap Drenthe" userId="870eb529-fee2-4036-8085-488cdd27b945" providerId="ADAL" clId="{6468B8EA-D6A8-4CA4-9BD2-C79F86A60F8A}" dt="2022-04-04T10:54:37.755" v="2200" actId="1076"/>
        <pc:sldMkLst>
          <pc:docMk/>
          <pc:sldMk cId="2274311019" sldId="272"/>
        </pc:sldMkLst>
        <pc:spChg chg="mod">
          <ac:chgData name="Ingeborg de Groot | Recreatieschap Drenthe" userId="870eb529-fee2-4036-8085-488cdd27b945" providerId="ADAL" clId="{6468B8EA-D6A8-4CA4-9BD2-C79F86A60F8A}" dt="2022-04-04T10:31:06.479" v="1462" actId="1076"/>
          <ac:spMkLst>
            <pc:docMk/>
            <pc:sldMk cId="2274311019" sldId="272"/>
            <ac:spMk id="2" creationId="{41E83AE2-53DA-486D-9F62-B6D0F00CB1E4}"/>
          </ac:spMkLst>
        </pc:spChg>
        <pc:spChg chg="add del mod">
          <ac:chgData name="Ingeborg de Groot | Recreatieschap Drenthe" userId="870eb529-fee2-4036-8085-488cdd27b945" providerId="ADAL" clId="{6468B8EA-D6A8-4CA4-9BD2-C79F86A60F8A}" dt="2022-04-04T10:23:49.542" v="1256" actId="478"/>
          <ac:spMkLst>
            <pc:docMk/>
            <pc:sldMk cId="2274311019" sldId="272"/>
            <ac:spMk id="3" creationId="{29002195-CEDE-448E-96E3-4E17FA2BB5BA}"/>
          </ac:spMkLst>
        </pc:spChg>
        <pc:spChg chg="add del">
          <ac:chgData name="Ingeborg de Groot | Recreatieschap Drenthe" userId="870eb529-fee2-4036-8085-488cdd27b945" providerId="ADAL" clId="{6468B8EA-D6A8-4CA4-9BD2-C79F86A60F8A}" dt="2022-04-04T10:23:06.430" v="1244" actId="11529"/>
          <ac:spMkLst>
            <pc:docMk/>
            <pc:sldMk cId="2274311019" sldId="272"/>
            <ac:spMk id="5" creationId="{A012467D-18E8-458F-96B0-D551BDA19804}"/>
          </ac:spMkLst>
        </pc:spChg>
        <pc:spChg chg="add mod">
          <ac:chgData name="Ingeborg de Groot | Recreatieschap Drenthe" userId="870eb529-fee2-4036-8085-488cdd27b945" providerId="ADAL" clId="{6468B8EA-D6A8-4CA4-9BD2-C79F86A60F8A}" dt="2022-04-04T10:44:36.558" v="2013" actId="1076"/>
          <ac:spMkLst>
            <pc:docMk/>
            <pc:sldMk cId="2274311019" sldId="272"/>
            <ac:spMk id="6" creationId="{BD85B7B0-1148-40C8-B528-293EDB5F16E4}"/>
          </ac:spMkLst>
        </pc:spChg>
        <pc:picChg chg="mod modCrop">
          <ac:chgData name="Ingeborg de Groot | Recreatieschap Drenthe" userId="870eb529-fee2-4036-8085-488cdd27b945" providerId="ADAL" clId="{6468B8EA-D6A8-4CA4-9BD2-C79F86A60F8A}" dt="2022-04-04T10:54:37.755" v="2200" actId="1076"/>
          <ac:picMkLst>
            <pc:docMk/>
            <pc:sldMk cId="2274311019" sldId="272"/>
            <ac:picMk id="4" creationId="{8DA6EE5C-4738-48EE-AB87-040452BE95C6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0:54:29.472" v="2198" actId="478"/>
          <ac:picMkLst>
            <pc:docMk/>
            <pc:sldMk cId="2274311019" sldId="272"/>
            <ac:picMk id="7" creationId="{709DA7E7-893A-42D4-A22F-2ABD2DACF341}"/>
          </ac:picMkLst>
        </pc:picChg>
      </pc:sldChg>
      <pc:sldChg chg="addSp delSp modSp add mod modNotesTx">
        <pc:chgData name="Ingeborg de Groot | Recreatieschap Drenthe" userId="870eb529-fee2-4036-8085-488cdd27b945" providerId="ADAL" clId="{6468B8EA-D6A8-4CA4-9BD2-C79F86A60F8A}" dt="2022-04-04T11:29:19.398" v="2443" actId="1076"/>
        <pc:sldMkLst>
          <pc:docMk/>
          <pc:sldMk cId="0" sldId="334"/>
        </pc:sldMkLst>
        <pc:spChg chg="del mod">
          <ac:chgData name="Ingeborg de Groot | Recreatieschap Drenthe" userId="870eb529-fee2-4036-8085-488cdd27b945" providerId="ADAL" clId="{6468B8EA-D6A8-4CA4-9BD2-C79F86A60F8A}" dt="2022-04-04T10:03:42.970" v="356" actId="478"/>
          <ac:spMkLst>
            <pc:docMk/>
            <pc:sldMk cId="0" sldId="334"/>
            <ac:spMk id="3" creationId="{E1CC5CFA-28B7-4AE1-BC88-325FAF63A635}"/>
          </ac:spMkLst>
        </pc:spChg>
        <pc:spChg chg="del">
          <ac:chgData name="Ingeborg de Groot | Recreatieschap Drenthe" userId="870eb529-fee2-4036-8085-488cdd27b945" providerId="ADAL" clId="{6468B8EA-D6A8-4CA4-9BD2-C79F86A60F8A}" dt="2022-04-04T10:03:46.446" v="358" actId="478"/>
          <ac:spMkLst>
            <pc:docMk/>
            <pc:sldMk cId="0" sldId="334"/>
            <ac:spMk id="5" creationId="{4BAF7119-10D2-4139-8A3D-65DF083E869D}"/>
          </ac:spMkLst>
        </pc:spChg>
        <pc:spChg chg="add mod">
          <ac:chgData name="Ingeborg de Groot | Recreatieschap Drenthe" userId="870eb529-fee2-4036-8085-488cdd27b945" providerId="ADAL" clId="{6468B8EA-D6A8-4CA4-9BD2-C79F86A60F8A}" dt="2022-04-04T10:04:03.678" v="361" actId="1076"/>
          <ac:spMkLst>
            <pc:docMk/>
            <pc:sldMk cId="0" sldId="334"/>
            <ac:spMk id="9" creationId="{275D09B9-6E2A-4BDC-841D-8D1200329F06}"/>
          </ac:spMkLst>
        </pc:spChg>
        <pc:spChg chg="add mod ord">
          <ac:chgData name="Ingeborg de Groot | Recreatieschap Drenthe" userId="870eb529-fee2-4036-8085-488cdd27b945" providerId="ADAL" clId="{6468B8EA-D6A8-4CA4-9BD2-C79F86A60F8A}" dt="2022-04-04T10:44:20.901" v="2011" actId="20577"/>
          <ac:spMkLst>
            <pc:docMk/>
            <pc:sldMk cId="0" sldId="334"/>
            <ac:spMk id="12" creationId="{53A548F5-4A01-4689-8FC0-FCC02705BA02}"/>
          </ac:spMkLst>
        </pc:spChg>
        <pc:spChg chg="add del mod">
          <ac:chgData name="Ingeborg de Groot | Recreatieschap Drenthe" userId="870eb529-fee2-4036-8085-488cdd27b945" providerId="ADAL" clId="{6468B8EA-D6A8-4CA4-9BD2-C79F86A60F8A}" dt="2022-04-04T10:05:34.096" v="386"/>
          <ac:spMkLst>
            <pc:docMk/>
            <pc:sldMk cId="0" sldId="334"/>
            <ac:spMk id="16" creationId="{7D25A990-FEC8-4D8A-AF14-859F5BFF5D9E}"/>
          </ac:spMkLst>
        </pc:spChg>
        <pc:spChg chg="add mod">
          <ac:chgData name="Ingeborg de Groot | Recreatieschap Drenthe" userId="870eb529-fee2-4036-8085-488cdd27b945" providerId="ADAL" clId="{6468B8EA-D6A8-4CA4-9BD2-C79F86A60F8A}" dt="2022-04-04T10:05:36.378" v="388"/>
          <ac:spMkLst>
            <pc:docMk/>
            <pc:sldMk cId="0" sldId="334"/>
            <ac:spMk id="18" creationId="{FFAB940E-6083-4523-8DBE-36B7097EF50C}"/>
          </ac:spMkLst>
        </pc:spChg>
        <pc:picChg chg="del">
          <ac:chgData name="Ingeborg de Groot | Recreatieschap Drenthe" userId="870eb529-fee2-4036-8085-488cdd27b945" providerId="ADAL" clId="{6468B8EA-D6A8-4CA4-9BD2-C79F86A60F8A}" dt="2022-04-04T10:03:44.220" v="357" actId="478"/>
          <ac:picMkLst>
            <pc:docMk/>
            <pc:sldMk cId="0" sldId="334"/>
            <ac:picMk id="4" creationId="{2EEEE35C-C871-47CC-8345-F03E26009894}"/>
          </ac:picMkLst>
        </pc:picChg>
        <pc:picChg chg="add mod modCrop">
          <ac:chgData name="Ingeborg de Groot | Recreatieschap Drenthe" userId="870eb529-fee2-4036-8085-488cdd27b945" providerId="ADAL" clId="{6468B8EA-D6A8-4CA4-9BD2-C79F86A60F8A}" dt="2022-04-04T10:04:38.809" v="373" actId="732"/>
          <ac:picMkLst>
            <pc:docMk/>
            <pc:sldMk cId="0" sldId="334"/>
            <ac:picMk id="6" creationId="{FFD85F4E-C3AC-4552-A0DA-03AA4F2466C9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0:04:03.678" v="361" actId="1076"/>
          <ac:picMkLst>
            <pc:docMk/>
            <pc:sldMk cId="0" sldId="334"/>
            <ac:picMk id="7" creationId="{9CFDEF88-03E8-45A5-8B59-8C79FB049886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0:04:03.678" v="361" actId="1076"/>
          <ac:picMkLst>
            <pc:docMk/>
            <pc:sldMk cId="0" sldId="334"/>
            <ac:picMk id="8" creationId="{8AB97BDA-5BF7-42A3-A1E5-DD65F32D88E6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29:18.242" v="2442" actId="1076"/>
          <ac:picMkLst>
            <pc:docMk/>
            <pc:sldMk cId="0" sldId="334"/>
            <ac:picMk id="10" creationId="{4EB679A0-E209-494E-9DC7-BAC6E7A6D1FE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29:19.398" v="2443" actId="1076"/>
          <ac:picMkLst>
            <pc:docMk/>
            <pc:sldMk cId="0" sldId="334"/>
            <ac:picMk id="11" creationId="{367CEB6E-E82D-44DE-B5FC-1BDA5E2D06D1}"/>
          </ac:picMkLst>
        </pc:picChg>
        <pc:picChg chg="add del mod ord">
          <ac:chgData name="Ingeborg de Groot | Recreatieschap Drenthe" userId="870eb529-fee2-4036-8085-488cdd27b945" providerId="ADAL" clId="{6468B8EA-D6A8-4CA4-9BD2-C79F86A60F8A}" dt="2022-04-04T10:05:31.054" v="384" actId="478"/>
          <ac:picMkLst>
            <pc:docMk/>
            <pc:sldMk cId="0" sldId="334"/>
            <ac:picMk id="13" creationId="{922040F4-BA73-45D8-88C5-5AE5009ACCA2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0:04:03.678" v="361" actId="1076"/>
          <ac:picMkLst>
            <pc:docMk/>
            <pc:sldMk cId="0" sldId="334"/>
            <ac:picMk id="14" creationId="{E12B4009-268F-4B5A-A99D-874E7D410C00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0:05:34.096" v="386"/>
          <ac:picMkLst>
            <pc:docMk/>
            <pc:sldMk cId="0" sldId="334"/>
            <ac:picMk id="15" creationId="{B069F890-C64A-46FC-A230-E29F9D93C53C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0:05:36.378" v="388"/>
          <ac:picMkLst>
            <pc:docMk/>
            <pc:sldMk cId="0" sldId="334"/>
            <ac:picMk id="17" creationId="{ED0FDA57-8AFC-4454-A258-6287AD41A4F4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29:16.470" v="2441" actId="1076"/>
          <ac:picMkLst>
            <pc:docMk/>
            <pc:sldMk cId="0" sldId="334"/>
            <ac:picMk id="19" creationId="{F8F83577-9EC9-4C70-9B05-EA890D7E28CE}"/>
          </ac:picMkLst>
        </pc:picChg>
      </pc:sldChg>
      <pc:sldChg chg="addSp delSp modSp add del mod modNotesTx">
        <pc:chgData name="Ingeborg de Groot | Recreatieschap Drenthe" userId="870eb529-fee2-4036-8085-488cdd27b945" providerId="ADAL" clId="{6468B8EA-D6A8-4CA4-9BD2-C79F86A60F8A}" dt="2022-04-04T10:05:12.715" v="383" actId="2696"/>
        <pc:sldMkLst>
          <pc:docMk/>
          <pc:sldMk cId="1152598819" sldId="335"/>
        </pc:sldMkLst>
        <pc:spChg chg="del">
          <ac:chgData name="Ingeborg de Groot | Recreatieschap Drenthe" userId="870eb529-fee2-4036-8085-488cdd27b945" providerId="ADAL" clId="{6468B8EA-D6A8-4CA4-9BD2-C79F86A60F8A}" dt="2022-04-04T10:00:08.479" v="313" actId="478"/>
          <ac:spMkLst>
            <pc:docMk/>
            <pc:sldMk cId="1152598819" sldId="335"/>
            <ac:spMk id="2" creationId="{A555E638-81D0-446B-B9C7-A9D97BBC0EA7}"/>
          </ac:spMkLst>
        </pc:spChg>
        <pc:spChg chg="del mod">
          <ac:chgData name="Ingeborg de Groot | Recreatieschap Drenthe" userId="870eb529-fee2-4036-8085-488cdd27b945" providerId="ADAL" clId="{6468B8EA-D6A8-4CA4-9BD2-C79F86A60F8A}" dt="2022-04-04T10:03:28.306" v="353" actId="478"/>
          <ac:spMkLst>
            <pc:docMk/>
            <pc:sldMk cId="1152598819" sldId="335"/>
            <ac:spMk id="3" creationId="{7A7FE21A-077C-A44A-8A3D-5254D0018AB1}"/>
          </ac:spMkLst>
        </pc:spChg>
        <pc:spChg chg="mod">
          <ac:chgData name="Ingeborg de Groot | Recreatieschap Drenthe" userId="870eb529-fee2-4036-8085-488cdd27b945" providerId="ADAL" clId="{6468B8EA-D6A8-4CA4-9BD2-C79F86A60F8A}" dt="2022-04-04T10:00:13.881" v="328" actId="20577"/>
          <ac:spMkLst>
            <pc:docMk/>
            <pc:sldMk cId="1152598819" sldId="335"/>
            <ac:spMk id="12" creationId="{2C674544-8E19-4E54-8BB4-2A989F2405C9}"/>
          </ac:spMkLst>
        </pc:spChg>
        <pc:grpChg chg="del">
          <ac:chgData name="Ingeborg de Groot | Recreatieschap Drenthe" userId="870eb529-fee2-4036-8085-488cdd27b945" providerId="ADAL" clId="{6468B8EA-D6A8-4CA4-9BD2-C79F86A60F8A}" dt="2022-04-04T10:00:18.441" v="331" actId="478"/>
          <ac:grpSpMkLst>
            <pc:docMk/>
            <pc:sldMk cId="1152598819" sldId="335"/>
            <ac:grpSpMk id="19" creationId="{99D51145-FBFD-4163-B4DA-FDE376DBA5DF}"/>
          </ac:grpSpMkLst>
        </pc:grpChg>
        <pc:picChg chg="add del mod">
          <ac:chgData name="Ingeborg de Groot | Recreatieschap Drenthe" userId="870eb529-fee2-4036-8085-488cdd27b945" providerId="ADAL" clId="{6468B8EA-D6A8-4CA4-9BD2-C79F86A60F8A}" dt="2022-04-04T10:03:10.230" v="345" actId="478"/>
          <ac:picMkLst>
            <pc:docMk/>
            <pc:sldMk cId="1152598819" sldId="335"/>
            <ac:picMk id="6" creationId="{884A1B4E-495D-44C1-8623-25F9DCD6E8F9}"/>
          </ac:picMkLst>
        </pc:picChg>
        <pc:picChg chg="add mod ord">
          <ac:chgData name="Ingeborg de Groot | Recreatieschap Drenthe" userId="870eb529-fee2-4036-8085-488cdd27b945" providerId="ADAL" clId="{6468B8EA-D6A8-4CA4-9BD2-C79F86A60F8A}" dt="2022-04-04T10:03:25.986" v="352" actId="167"/>
          <ac:picMkLst>
            <pc:docMk/>
            <pc:sldMk cId="1152598819" sldId="335"/>
            <ac:picMk id="8" creationId="{FC574D41-578B-48FF-BEB5-5E64CDDEF4AA}"/>
          </ac:picMkLst>
        </pc:picChg>
        <pc:picChg chg="ord">
          <ac:chgData name="Ingeborg de Groot | Recreatieschap Drenthe" userId="870eb529-fee2-4036-8085-488cdd27b945" providerId="ADAL" clId="{6468B8EA-D6A8-4CA4-9BD2-C79F86A60F8A}" dt="2022-04-04T10:01:45.883" v="336" actId="166"/>
          <ac:picMkLst>
            <pc:docMk/>
            <pc:sldMk cId="1152598819" sldId="335"/>
            <ac:picMk id="11" creationId="{813C41AC-9AAD-364D-B8F6-A30C9D32EA4B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0:02:04.201" v="340" actId="1076"/>
          <ac:picMkLst>
            <pc:docMk/>
            <pc:sldMk cId="1152598819" sldId="335"/>
            <ac:picMk id="18" creationId="{9B31ACCA-9B57-4D07-BA5B-627D568D289D}"/>
          </ac:picMkLst>
        </pc:picChg>
        <pc:picChg chg="mod">
          <ac:chgData name="Ingeborg de Groot | Recreatieschap Drenthe" userId="870eb529-fee2-4036-8085-488cdd27b945" providerId="ADAL" clId="{6468B8EA-D6A8-4CA4-9BD2-C79F86A60F8A}" dt="2022-04-04T10:00:28.283" v="333" actId="1076"/>
          <ac:picMkLst>
            <pc:docMk/>
            <pc:sldMk cId="1152598819" sldId="335"/>
            <ac:picMk id="21" creationId="{5430006F-2601-4197-9275-DE54A064CA3A}"/>
          </ac:picMkLst>
        </pc:picChg>
        <pc:picChg chg="mod">
          <ac:chgData name="Ingeborg de Groot | Recreatieschap Drenthe" userId="870eb529-fee2-4036-8085-488cdd27b945" providerId="ADAL" clId="{6468B8EA-D6A8-4CA4-9BD2-C79F86A60F8A}" dt="2022-04-04T10:00:15.667" v="329" actId="1076"/>
          <ac:picMkLst>
            <pc:docMk/>
            <pc:sldMk cId="1152598819" sldId="335"/>
            <ac:picMk id="22" creationId="{0E3F569E-AD3F-4218-A550-2F86E884DEBC}"/>
          </ac:picMkLst>
        </pc:picChg>
      </pc:sldChg>
      <pc:sldChg chg="del">
        <pc:chgData name="Ingeborg de Groot | Recreatieschap Drenthe" userId="870eb529-fee2-4036-8085-488cdd27b945" providerId="ADAL" clId="{6468B8EA-D6A8-4CA4-9BD2-C79F86A60F8A}" dt="2022-04-04T11:36:39.649" v="2570" actId="47"/>
        <pc:sldMkLst>
          <pc:docMk/>
          <pc:sldMk cId="857801493" sldId="336"/>
        </pc:sldMkLst>
      </pc:sldChg>
      <pc:sldChg chg="addSp delSp modSp mod">
        <pc:chgData name="Ingeborg de Groot | Recreatieschap Drenthe" userId="870eb529-fee2-4036-8085-488cdd27b945" providerId="ADAL" clId="{6468B8EA-D6A8-4CA4-9BD2-C79F86A60F8A}" dt="2022-04-04T12:11:54.865" v="4356" actId="113"/>
        <pc:sldMkLst>
          <pc:docMk/>
          <pc:sldMk cId="2372276652" sldId="349"/>
        </pc:sldMkLst>
        <pc:spChg chg="mod">
          <ac:chgData name="Ingeborg de Groot | Recreatieschap Drenthe" userId="870eb529-fee2-4036-8085-488cdd27b945" providerId="ADAL" clId="{6468B8EA-D6A8-4CA4-9BD2-C79F86A60F8A}" dt="2022-04-04T11:54:44.384" v="3614" actId="1076"/>
          <ac:spMkLst>
            <pc:docMk/>
            <pc:sldMk cId="2372276652" sldId="349"/>
            <ac:spMk id="7" creationId="{4AEFBA12-4E79-D140-BD5E-92A66AB4E309}"/>
          </ac:spMkLst>
        </pc:spChg>
        <pc:spChg chg="add mod">
          <ac:chgData name="Ingeborg de Groot | Recreatieschap Drenthe" userId="870eb529-fee2-4036-8085-488cdd27b945" providerId="ADAL" clId="{6468B8EA-D6A8-4CA4-9BD2-C79F86A60F8A}" dt="2022-04-04T12:11:54.865" v="4356" actId="113"/>
          <ac:spMkLst>
            <pc:docMk/>
            <pc:sldMk cId="2372276652" sldId="349"/>
            <ac:spMk id="13" creationId="{54FBA1C7-1781-4C2C-B594-8A513B2AD026}"/>
          </ac:spMkLst>
        </pc:spChg>
        <pc:picChg chg="mod">
          <ac:chgData name="Ingeborg de Groot | Recreatieschap Drenthe" userId="870eb529-fee2-4036-8085-488cdd27b945" providerId="ADAL" clId="{6468B8EA-D6A8-4CA4-9BD2-C79F86A60F8A}" dt="2022-04-04T12:06:26.909" v="4324" actId="1076"/>
          <ac:picMkLst>
            <pc:docMk/>
            <pc:sldMk cId="2372276652" sldId="349"/>
            <ac:picMk id="9" creationId="{F4DFC2AB-18E7-4838-BE92-8FAD82E005AA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54:45.669" v="3616"/>
          <ac:picMkLst>
            <pc:docMk/>
            <pc:sldMk cId="2372276652" sldId="349"/>
            <ac:picMk id="10" creationId="{BD41ABD3-604A-4A9C-8843-6B00185D0795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54:45.669" v="3616"/>
          <ac:picMkLst>
            <pc:docMk/>
            <pc:sldMk cId="2372276652" sldId="349"/>
            <ac:picMk id="12" creationId="{ED6C0239-9480-45BC-8BD9-8A4F95087796}"/>
          </ac:picMkLst>
        </pc:picChg>
      </pc:sldChg>
      <pc:sldChg chg="del">
        <pc:chgData name="Ingeborg de Groot | Recreatieschap Drenthe" userId="870eb529-fee2-4036-8085-488cdd27b945" providerId="ADAL" clId="{6468B8EA-D6A8-4CA4-9BD2-C79F86A60F8A}" dt="2022-04-04T11:36:42.686" v="2572" actId="47"/>
        <pc:sldMkLst>
          <pc:docMk/>
          <pc:sldMk cId="1460146511" sldId="353"/>
        </pc:sldMkLst>
      </pc:sldChg>
      <pc:sldChg chg="del">
        <pc:chgData name="Ingeborg de Groot | Recreatieschap Drenthe" userId="870eb529-fee2-4036-8085-488cdd27b945" providerId="ADAL" clId="{6468B8EA-D6A8-4CA4-9BD2-C79F86A60F8A}" dt="2022-04-04T11:36:40.636" v="2571" actId="47"/>
        <pc:sldMkLst>
          <pc:docMk/>
          <pc:sldMk cId="97652728" sldId="355"/>
        </pc:sldMkLst>
      </pc:sldChg>
      <pc:sldChg chg="addSp delSp modSp mod delAnim modNotesTx">
        <pc:chgData name="Ingeborg de Groot | Recreatieschap Drenthe" userId="870eb529-fee2-4036-8085-488cdd27b945" providerId="ADAL" clId="{6468B8EA-D6A8-4CA4-9BD2-C79F86A60F8A}" dt="2022-04-04T11:54:29.483" v="3613" actId="20577"/>
        <pc:sldMkLst>
          <pc:docMk/>
          <pc:sldMk cId="2825917524" sldId="356"/>
        </pc:sldMkLst>
        <pc:picChg chg="add mod">
          <ac:chgData name="Ingeborg de Groot | Recreatieschap Drenthe" userId="870eb529-fee2-4036-8085-488cdd27b945" providerId="ADAL" clId="{6468B8EA-D6A8-4CA4-9BD2-C79F86A60F8A}" dt="2022-04-04T11:45:40.912" v="2675" actId="14100"/>
          <ac:picMkLst>
            <pc:docMk/>
            <pc:sldMk cId="2825917524" sldId="356"/>
            <ac:picMk id="5" creationId="{7534A4B9-C222-45C2-88C3-8D1B356E64CF}"/>
          </ac:picMkLst>
        </pc:picChg>
        <pc:picChg chg="add mod modCrop">
          <ac:chgData name="Ingeborg de Groot | Recreatieschap Drenthe" userId="870eb529-fee2-4036-8085-488cdd27b945" providerId="ADAL" clId="{6468B8EA-D6A8-4CA4-9BD2-C79F86A60F8A}" dt="2022-04-04T11:46:03.173" v="2678" actId="1076"/>
          <ac:picMkLst>
            <pc:docMk/>
            <pc:sldMk cId="2825917524" sldId="356"/>
            <ac:picMk id="7" creationId="{BD817CE4-F72D-4694-88C4-B7855DD9C0E7}"/>
          </ac:picMkLst>
        </pc:picChg>
        <pc:picChg chg="del">
          <ac:chgData name="Ingeborg de Groot | Recreatieschap Drenthe" userId="870eb529-fee2-4036-8085-488cdd27b945" providerId="ADAL" clId="{6468B8EA-D6A8-4CA4-9BD2-C79F86A60F8A}" dt="2022-04-04T11:39:21.322" v="2619" actId="478"/>
          <ac:picMkLst>
            <pc:docMk/>
            <pc:sldMk cId="2825917524" sldId="356"/>
            <ac:picMk id="13" creationId="{EC05A8E2-59CC-4342-968C-7E627DA0972D}"/>
          </ac:picMkLst>
        </pc:picChg>
        <pc:picChg chg="del">
          <ac:chgData name="Ingeborg de Groot | Recreatieschap Drenthe" userId="870eb529-fee2-4036-8085-488cdd27b945" providerId="ADAL" clId="{6468B8EA-D6A8-4CA4-9BD2-C79F86A60F8A}" dt="2022-04-04T11:39:22.823" v="2620" actId="478"/>
          <ac:picMkLst>
            <pc:docMk/>
            <pc:sldMk cId="2825917524" sldId="356"/>
            <ac:picMk id="15" creationId="{B2BC7BA0-91DC-4F2D-B408-4298838EA94B}"/>
          </ac:picMkLst>
        </pc:picChg>
        <pc:picChg chg="del">
          <ac:chgData name="Ingeborg de Groot | Recreatieschap Drenthe" userId="870eb529-fee2-4036-8085-488cdd27b945" providerId="ADAL" clId="{6468B8EA-D6A8-4CA4-9BD2-C79F86A60F8A}" dt="2022-04-04T11:42:59.086" v="2655" actId="478"/>
          <ac:picMkLst>
            <pc:docMk/>
            <pc:sldMk cId="2825917524" sldId="356"/>
            <ac:picMk id="17" creationId="{2436F66D-E971-4D8B-9B14-802515F205B9}"/>
          </ac:picMkLst>
        </pc:picChg>
        <pc:picChg chg="del">
          <ac:chgData name="Ingeborg de Groot | Recreatieschap Drenthe" userId="870eb529-fee2-4036-8085-488cdd27b945" providerId="ADAL" clId="{6468B8EA-D6A8-4CA4-9BD2-C79F86A60F8A}" dt="2022-04-04T11:39:19.966" v="2618" actId="478"/>
          <ac:picMkLst>
            <pc:docMk/>
            <pc:sldMk cId="2825917524" sldId="356"/>
            <ac:picMk id="19" creationId="{DEAE9279-CCC9-45A2-875E-8C525DA247F4}"/>
          </ac:picMkLst>
        </pc:picChg>
        <pc:picChg chg="del">
          <ac:chgData name="Ingeborg de Groot | Recreatieschap Drenthe" userId="870eb529-fee2-4036-8085-488cdd27b945" providerId="ADAL" clId="{6468B8EA-D6A8-4CA4-9BD2-C79F86A60F8A}" dt="2022-04-04T11:39:18.532" v="2617" actId="478"/>
          <ac:picMkLst>
            <pc:docMk/>
            <pc:sldMk cId="2825917524" sldId="356"/>
            <ac:picMk id="20" creationId="{F0587745-685C-45AA-9F26-8A086BE5A951}"/>
          </ac:picMkLst>
        </pc:picChg>
      </pc:sldChg>
      <pc:sldChg chg="addSp delSp modSp mod modNotesTx">
        <pc:chgData name="Ingeborg de Groot | Recreatieschap Drenthe" userId="870eb529-fee2-4036-8085-488cdd27b945" providerId="ADAL" clId="{6468B8EA-D6A8-4CA4-9BD2-C79F86A60F8A}" dt="2022-04-04T12:04:47.352" v="4065" actId="20577"/>
        <pc:sldMkLst>
          <pc:docMk/>
          <pc:sldMk cId="1553696090" sldId="357"/>
        </pc:sldMkLst>
        <pc:spChg chg="del">
          <ac:chgData name="Ingeborg de Groot | Recreatieschap Drenthe" userId="870eb529-fee2-4036-8085-488cdd27b945" providerId="ADAL" clId="{6468B8EA-D6A8-4CA4-9BD2-C79F86A60F8A}" dt="2022-04-04T11:49:12.828" v="3348" actId="478"/>
          <ac:spMkLst>
            <pc:docMk/>
            <pc:sldMk cId="1553696090" sldId="357"/>
            <ac:spMk id="12" creationId="{2C674544-8E19-4E54-8BB4-2A989F2405C9}"/>
          </ac:spMkLst>
        </pc:spChg>
        <pc:spChg chg="del">
          <ac:chgData name="Ingeborg de Groot | Recreatieschap Drenthe" userId="870eb529-fee2-4036-8085-488cdd27b945" providerId="ADAL" clId="{6468B8EA-D6A8-4CA4-9BD2-C79F86A60F8A}" dt="2022-04-04T11:49:10.755" v="3347" actId="478"/>
          <ac:spMkLst>
            <pc:docMk/>
            <pc:sldMk cId="1553696090" sldId="357"/>
            <ac:spMk id="18" creationId="{B225FD65-4EC0-4C4F-A31F-3DD58A10745E}"/>
          </ac:spMkLst>
        </pc:spChg>
        <pc:picChg chg="del mod">
          <ac:chgData name="Ingeborg de Groot | Recreatieschap Drenthe" userId="870eb529-fee2-4036-8085-488cdd27b945" providerId="ADAL" clId="{6468B8EA-D6A8-4CA4-9BD2-C79F86A60F8A}" dt="2022-04-04T11:50:18.515" v="3352" actId="478"/>
          <ac:picMkLst>
            <pc:docMk/>
            <pc:sldMk cId="1553696090" sldId="357"/>
            <ac:picMk id="5" creationId="{7D106566-C533-45FF-A7A5-96C9E22D7DA4}"/>
          </ac:picMkLst>
        </pc:picChg>
        <pc:picChg chg="del">
          <ac:chgData name="Ingeborg de Groot | Recreatieschap Drenthe" userId="870eb529-fee2-4036-8085-488cdd27b945" providerId="ADAL" clId="{6468B8EA-D6A8-4CA4-9BD2-C79F86A60F8A}" dt="2022-04-04T11:49:08.836" v="3346" actId="478"/>
          <ac:picMkLst>
            <pc:docMk/>
            <pc:sldMk cId="1553696090" sldId="357"/>
            <ac:picMk id="11" creationId="{813C41AC-9AAD-364D-B8F6-A30C9D32EA4B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50:16.802" v="3351" actId="478"/>
          <ac:picMkLst>
            <pc:docMk/>
            <pc:sldMk cId="1553696090" sldId="357"/>
            <ac:picMk id="13" creationId="{8F944B70-BA07-4672-925C-4ED6A20A0CA6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50:16.802" v="3351" actId="478"/>
          <ac:picMkLst>
            <pc:docMk/>
            <pc:sldMk cId="1553696090" sldId="357"/>
            <ac:picMk id="14" creationId="{E85ABAAF-A7F5-44D1-BB54-5610447B1E3A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51:14.398" v="3372" actId="1076"/>
          <ac:picMkLst>
            <pc:docMk/>
            <pc:sldMk cId="1553696090" sldId="357"/>
            <ac:picMk id="15" creationId="{2BE85CE1-F12B-42D3-9F1A-2B68AD48869E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51:08.209" v="3371" actId="1076"/>
          <ac:picMkLst>
            <pc:docMk/>
            <pc:sldMk cId="1553696090" sldId="357"/>
            <ac:picMk id="16" creationId="{EFDFA70E-EAD9-4494-96F4-A526C146AD73}"/>
          </ac:picMkLst>
        </pc:picChg>
      </pc:sldChg>
      <pc:sldChg chg="del">
        <pc:chgData name="Ingeborg de Groot | Recreatieschap Drenthe" userId="870eb529-fee2-4036-8085-488cdd27b945" providerId="ADAL" clId="{6468B8EA-D6A8-4CA4-9BD2-C79F86A60F8A}" dt="2022-04-04T09:52:51.906" v="118" actId="2696"/>
        <pc:sldMkLst>
          <pc:docMk/>
          <pc:sldMk cId="2938053385" sldId="358"/>
        </pc:sldMkLst>
      </pc:sldChg>
      <pc:sldChg chg="addSp delSp modSp add mod modNotesTx">
        <pc:chgData name="Ingeborg de Groot | Recreatieschap Drenthe" userId="870eb529-fee2-4036-8085-488cdd27b945" providerId="ADAL" clId="{6468B8EA-D6A8-4CA4-9BD2-C79F86A60F8A}" dt="2022-04-04T11:51:52.103" v="3558" actId="20577"/>
        <pc:sldMkLst>
          <pc:docMk/>
          <pc:sldMk cId="3105403484" sldId="358"/>
        </pc:sldMkLst>
        <pc:spChg chg="del">
          <ac:chgData name="Ingeborg de Groot | Recreatieschap Drenthe" userId="870eb529-fee2-4036-8085-488cdd27b945" providerId="ADAL" clId="{6468B8EA-D6A8-4CA4-9BD2-C79F86A60F8A}" dt="2022-04-04T11:16:27.183" v="2248" actId="478"/>
          <ac:spMkLst>
            <pc:docMk/>
            <pc:sldMk cId="3105403484" sldId="358"/>
            <ac:spMk id="3" creationId="{E1CC5CFA-28B7-4AE1-BC88-325FAF63A635}"/>
          </ac:spMkLst>
        </pc:spChg>
        <pc:spChg chg="mod">
          <ac:chgData name="Ingeborg de Groot | Recreatieschap Drenthe" userId="870eb529-fee2-4036-8085-488cdd27b945" providerId="ADAL" clId="{6468B8EA-D6A8-4CA4-9BD2-C79F86A60F8A}" dt="2022-04-04T11:34:53.812" v="2535" actId="20577"/>
          <ac:spMkLst>
            <pc:docMk/>
            <pc:sldMk cId="3105403484" sldId="358"/>
            <ac:spMk id="5" creationId="{4BAF7119-10D2-4139-8A3D-65DF083E869D}"/>
          </ac:spMkLst>
        </pc:spChg>
        <pc:spChg chg="add del mod">
          <ac:chgData name="Ingeborg de Groot | Recreatieschap Drenthe" userId="870eb529-fee2-4036-8085-488cdd27b945" providerId="ADAL" clId="{6468B8EA-D6A8-4CA4-9BD2-C79F86A60F8A}" dt="2022-04-04T11:41:03.066" v="2647" actId="478"/>
          <ac:spMkLst>
            <pc:docMk/>
            <pc:sldMk cId="3105403484" sldId="358"/>
            <ac:spMk id="21" creationId="{34F76E84-AB0A-4B8E-B1EF-1ACF7995CA02}"/>
          </ac:spMkLst>
        </pc:spChg>
        <pc:grpChg chg="add mod">
          <ac:chgData name="Ingeborg de Groot | Recreatieschap Drenthe" userId="870eb529-fee2-4036-8085-488cdd27b945" providerId="ADAL" clId="{6468B8EA-D6A8-4CA4-9BD2-C79F86A60F8A}" dt="2022-04-04T11:39:04.987" v="2613" actId="1076"/>
          <ac:grpSpMkLst>
            <pc:docMk/>
            <pc:sldMk cId="3105403484" sldId="358"/>
            <ac:grpSpMk id="20" creationId="{14E650F6-CE47-403C-A56F-376BD9295FC8}"/>
          </ac:grpSpMkLst>
        </pc:grpChg>
        <pc:picChg chg="del">
          <ac:chgData name="Ingeborg de Groot | Recreatieschap Drenthe" userId="870eb529-fee2-4036-8085-488cdd27b945" providerId="ADAL" clId="{6468B8EA-D6A8-4CA4-9BD2-C79F86A60F8A}" dt="2022-04-04T10:51:26.697" v="2185" actId="478"/>
          <ac:picMkLst>
            <pc:docMk/>
            <pc:sldMk cId="3105403484" sldId="358"/>
            <ac:picMk id="4" creationId="{2EEEE35C-C871-47CC-8345-F03E26009894}"/>
          </ac:picMkLst>
        </pc:picChg>
        <pc:picChg chg="add del mod ord">
          <ac:chgData name="Ingeborg de Groot | Recreatieschap Drenthe" userId="870eb529-fee2-4036-8085-488cdd27b945" providerId="ADAL" clId="{6468B8EA-D6A8-4CA4-9BD2-C79F86A60F8A}" dt="2022-04-04T11:35:50.594" v="2552" actId="478"/>
          <ac:picMkLst>
            <pc:docMk/>
            <pc:sldMk cId="3105403484" sldId="358"/>
            <ac:picMk id="6" creationId="{F2D118D6-7640-462D-907D-0C8B8465B18A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41:57.372" v="2654" actId="1076"/>
          <ac:picMkLst>
            <pc:docMk/>
            <pc:sldMk cId="3105403484" sldId="358"/>
            <ac:picMk id="8" creationId="{67FEAF58-8D3F-4040-82AC-00B31C1B832F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29:37.662" v="2444" actId="478"/>
          <ac:picMkLst>
            <pc:docMk/>
            <pc:sldMk cId="3105403484" sldId="358"/>
            <ac:picMk id="10" creationId="{39A46CFA-63B1-4EDE-9635-1C779662C4C4}"/>
          </ac:picMkLst>
        </pc:picChg>
        <pc:picChg chg="add mod ord">
          <ac:chgData name="Ingeborg de Groot | Recreatieschap Drenthe" userId="870eb529-fee2-4036-8085-488cdd27b945" providerId="ADAL" clId="{6468B8EA-D6A8-4CA4-9BD2-C79F86A60F8A}" dt="2022-04-04T11:40:01.411" v="2627" actId="1076"/>
          <ac:picMkLst>
            <pc:docMk/>
            <pc:sldMk cId="3105403484" sldId="358"/>
            <ac:picMk id="12" creationId="{61986DFF-6035-496B-BF23-D933E5F8D5FC}"/>
          </ac:picMkLst>
        </pc:picChg>
        <pc:picChg chg="add mod modCrop">
          <ac:chgData name="Ingeborg de Groot | Recreatieschap Drenthe" userId="870eb529-fee2-4036-8085-488cdd27b945" providerId="ADAL" clId="{6468B8EA-D6A8-4CA4-9BD2-C79F86A60F8A}" dt="2022-04-04T11:41:06.078" v="2648" actId="1076"/>
          <ac:picMkLst>
            <pc:docMk/>
            <pc:sldMk cId="3105403484" sldId="358"/>
            <ac:picMk id="14" creationId="{AB69CFF1-EE5F-4C35-88C5-EDF416B5783F}"/>
          </ac:picMkLst>
        </pc:picChg>
        <pc:picChg chg="add mod ord">
          <ac:chgData name="Ingeborg de Groot | Recreatieschap Drenthe" userId="870eb529-fee2-4036-8085-488cdd27b945" providerId="ADAL" clId="{6468B8EA-D6A8-4CA4-9BD2-C79F86A60F8A}" dt="2022-04-04T11:41:29.462" v="2652" actId="1076"/>
          <ac:picMkLst>
            <pc:docMk/>
            <pc:sldMk cId="3105403484" sldId="358"/>
            <ac:picMk id="15" creationId="{F46415BF-E737-4D6A-B6EA-955B9AB17E64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38:44.913" v="2608" actId="164"/>
          <ac:picMkLst>
            <pc:docMk/>
            <pc:sldMk cId="3105403484" sldId="358"/>
            <ac:picMk id="16" creationId="{9C8D3288-4A63-4C5F-90EE-8E5862C478A3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38:44.913" v="2608" actId="164"/>
          <ac:picMkLst>
            <pc:docMk/>
            <pc:sldMk cId="3105403484" sldId="358"/>
            <ac:picMk id="17" creationId="{030E39A3-A947-474B-A64E-77F2424E3A98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38:44.913" v="2608" actId="164"/>
          <ac:picMkLst>
            <pc:docMk/>
            <pc:sldMk cId="3105403484" sldId="358"/>
            <ac:picMk id="18" creationId="{C2FD7E89-CD01-471D-ABB6-AC8C219B9740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38:44.913" v="2608" actId="164"/>
          <ac:picMkLst>
            <pc:docMk/>
            <pc:sldMk cId="3105403484" sldId="358"/>
            <ac:picMk id="19" creationId="{C7322A9A-B359-4D22-9874-7C9994C8DA14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1:41:28.414" v="2651" actId="1076"/>
          <ac:picMkLst>
            <pc:docMk/>
            <pc:sldMk cId="3105403484" sldId="358"/>
            <ac:picMk id="22" creationId="{018C583B-869B-4C3A-AD50-51AC098C0FAA}"/>
          </ac:picMkLst>
        </pc:picChg>
      </pc:sldChg>
      <pc:sldChg chg="addSp delSp modSp new del mod">
        <pc:chgData name="Ingeborg de Groot | Recreatieschap Drenthe" userId="870eb529-fee2-4036-8085-488cdd27b945" providerId="ADAL" clId="{6468B8EA-D6A8-4CA4-9BD2-C79F86A60F8A}" dt="2022-04-04T09:38:30.881" v="71" actId="47"/>
        <pc:sldMkLst>
          <pc:docMk/>
          <pc:sldMk cId="389940075" sldId="359"/>
        </pc:sldMkLst>
        <pc:picChg chg="add del mod">
          <ac:chgData name="Ingeborg de Groot | Recreatieschap Drenthe" userId="870eb529-fee2-4036-8085-488cdd27b945" providerId="ADAL" clId="{6468B8EA-D6A8-4CA4-9BD2-C79F86A60F8A}" dt="2022-04-04T09:34:01.317" v="34"/>
          <ac:picMkLst>
            <pc:docMk/>
            <pc:sldMk cId="389940075" sldId="359"/>
            <ac:picMk id="3" creationId="{71D4A11F-60B7-4E16-B1F2-DB0322728108}"/>
          </ac:picMkLst>
        </pc:picChg>
        <pc:picChg chg="add mod modCrop">
          <ac:chgData name="Ingeborg de Groot | Recreatieschap Drenthe" userId="870eb529-fee2-4036-8085-488cdd27b945" providerId="ADAL" clId="{6468B8EA-D6A8-4CA4-9BD2-C79F86A60F8A}" dt="2022-04-04T09:36:58.940" v="45" actId="732"/>
          <ac:picMkLst>
            <pc:docMk/>
            <pc:sldMk cId="389940075" sldId="359"/>
            <ac:picMk id="5" creationId="{817C387A-D310-4B11-A38D-1C7816381551}"/>
          </ac:picMkLst>
        </pc:picChg>
      </pc:sldChg>
      <pc:sldChg chg="addSp delSp modSp add mod modNotesTx">
        <pc:chgData name="Ingeborg de Groot | Recreatieschap Drenthe" userId="870eb529-fee2-4036-8085-488cdd27b945" providerId="ADAL" clId="{6468B8EA-D6A8-4CA4-9BD2-C79F86A60F8A}" dt="2022-04-04T12:11:18.134" v="4355" actId="1076"/>
        <pc:sldMkLst>
          <pc:docMk/>
          <pc:sldMk cId="704048248" sldId="359"/>
        </pc:sldMkLst>
        <pc:spChg chg="del mod">
          <ac:chgData name="Ingeborg de Groot | Recreatieschap Drenthe" userId="870eb529-fee2-4036-8085-488cdd27b945" providerId="ADAL" clId="{6468B8EA-D6A8-4CA4-9BD2-C79F86A60F8A}" dt="2022-04-04T10:26:41.498" v="1383" actId="478"/>
          <ac:spMkLst>
            <pc:docMk/>
            <pc:sldMk cId="704048248" sldId="359"/>
            <ac:spMk id="2" creationId="{9E525B23-6D7E-4405-A2A2-F51AD6E74144}"/>
          </ac:spMkLst>
        </pc:spChg>
        <pc:spChg chg="mod">
          <ac:chgData name="Ingeborg de Groot | Recreatieschap Drenthe" userId="870eb529-fee2-4036-8085-488cdd27b945" providerId="ADAL" clId="{6468B8EA-D6A8-4CA4-9BD2-C79F86A60F8A}" dt="2022-04-04T12:11:08.310" v="4353" actId="1076"/>
          <ac:spMkLst>
            <pc:docMk/>
            <pc:sldMk cId="704048248" sldId="359"/>
            <ac:spMk id="3" creationId="{FED8FF0F-9FB1-470A-A3ED-2DB2A2A1AC32}"/>
          </ac:spMkLst>
        </pc:spChg>
        <pc:picChg chg="del mod ord">
          <ac:chgData name="Ingeborg de Groot | Recreatieschap Drenthe" userId="870eb529-fee2-4036-8085-488cdd27b945" providerId="ADAL" clId="{6468B8EA-D6A8-4CA4-9BD2-C79F86A60F8A}" dt="2022-04-04T10:54:43.199" v="2201" actId="478"/>
          <ac:picMkLst>
            <pc:docMk/>
            <pc:sldMk cId="704048248" sldId="359"/>
            <ac:picMk id="5" creationId="{53C0D0B3-2FCD-49C9-B0EC-FE3C8BDD6AC5}"/>
          </ac:picMkLst>
        </pc:picChg>
        <pc:picChg chg="add del mod ord">
          <ac:chgData name="Ingeborg de Groot | Recreatieschap Drenthe" userId="870eb529-fee2-4036-8085-488cdd27b945" providerId="ADAL" clId="{6468B8EA-D6A8-4CA4-9BD2-C79F86A60F8A}" dt="2022-04-04T10:27:28.996" v="1401"/>
          <ac:picMkLst>
            <pc:docMk/>
            <pc:sldMk cId="704048248" sldId="359"/>
            <ac:picMk id="6" creationId="{53DF3CCC-2339-4094-B1FF-A3B5CCD4014F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0:27:34.323" v="1403"/>
          <ac:picMkLst>
            <pc:docMk/>
            <pc:sldMk cId="704048248" sldId="359"/>
            <ac:picMk id="7" creationId="{555B9FEE-03C3-4937-97CC-94112CFC7C0C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2:10:35.042" v="4338" actId="478"/>
          <ac:picMkLst>
            <pc:docMk/>
            <pc:sldMk cId="704048248" sldId="359"/>
            <ac:picMk id="8" creationId="{D738E25F-AB73-44E7-9C45-FE2E1E667EF1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14:42.890" v="2227" actId="478"/>
          <ac:picMkLst>
            <pc:docMk/>
            <pc:sldMk cId="704048248" sldId="359"/>
            <ac:picMk id="10" creationId="{29723008-D8E8-49A1-9675-E74E0A9D5B0D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15:17.517" v="2232" actId="478"/>
          <ac:picMkLst>
            <pc:docMk/>
            <pc:sldMk cId="704048248" sldId="359"/>
            <ac:picMk id="12" creationId="{882765A8-1AF3-456F-A333-E2B8401CB8DC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2:02:14.237" v="3942" actId="478"/>
          <ac:picMkLst>
            <pc:docMk/>
            <pc:sldMk cId="704048248" sldId="359"/>
            <ac:picMk id="14" creationId="{CAB2D72E-2CBB-4DB9-B65C-6BB9925AE895}"/>
          </ac:picMkLst>
        </pc:picChg>
        <pc:picChg chg="add del mod modCrop">
          <ac:chgData name="Ingeborg de Groot | Recreatieschap Drenthe" userId="870eb529-fee2-4036-8085-488cdd27b945" providerId="ADAL" clId="{6468B8EA-D6A8-4CA4-9BD2-C79F86A60F8A}" dt="2022-04-04T12:10:33.955" v="4337" actId="478"/>
          <ac:picMkLst>
            <pc:docMk/>
            <pc:sldMk cId="704048248" sldId="359"/>
            <ac:picMk id="16" creationId="{FA025DC7-171A-49AD-A06E-D6EC4DFF1956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2:02:06.758" v="3941"/>
          <ac:picMkLst>
            <pc:docMk/>
            <pc:sldMk cId="704048248" sldId="359"/>
            <ac:picMk id="17" creationId="{4FC5C8C9-83A5-4249-9FE1-B394AA031CFA}"/>
          </ac:picMkLst>
        </pc:picChg>
        <pc:picChg chg="add mod">
          <ac:chgData name="Ingeborg de Groot | Recreatieschap Drenthe" userId="870eb529-fee2-4036-8085-488cdd27b945" providerId="ADAL" clId="{6468B8EA-D6A8-4CA4-9BD2-C79F86A60F8A}" dt="2022-04-04T12:11:18.134" v="4355" actId="1076"/>
          <ac:picMkLst>
            <pc:docMk/>
            <pc:sldMk cId="704048248" sldId="359"/>
            <ac:picMk id="18" creationId="{22E582F0-5AE3-4515-B318-DB4F4712B914}"/>
          </ac:picMkLst>
        </pc:picChg>
        <pc:picChg chg="add del mod">
          <ac:chgData name="Ingeborg de Groot | Recreatieschap Drenthe" userId="870eb529-fee2-4036-8085-488cdd27b945" providerId="ADAL" clId="{6468B8EA-D6A8-4CA4-9BD2-C79F86A60F8A}" dt="2022-04-04T11:14:19.593" v="2221"/>
          <ac:picMkLst>
            <pc:docMk/>
            <pc:sldMk cId="704048248" sldId="359"/>
            <ac:picMk id="2050" creationId="{6EB79BD8-9FE0-47A7-AF5F-ABC5F6389AB3}"/>
          </ac:picMkLst>
        </pc:picChg>
      </pc:sldChg>
      <pc:sldChg chg="modSp add mod">
        <pc:chgData name="Ingeborg de Groot | Recreatieschap Drenthe" userId="870eb529-fee2-4036-8085-488cdd27b945" providerId="ADAL" clId="{6468B8EA-D6A8-4CA4-9BD2-C79F86A60F8A}" dt="2022-04-04T12:03:13.571" v="3952" actId="13926"/>
        <pc:sldMkLst>
          <pc:docMk/>
          <pc:sldMk cId="3828263708" sldId="360"/>
        </pc:sldMkLst>
        <pc:spChg chg="mod">
          <ac:chgData name="Ingeborg de Groot | Recreatieschap Drenthe" userId="870eb529-fee2-4036-8085-488cdd27b945" providerId="ADAL" clId="{6468B8EA-D6A8-4CA4-9BD2-C79F86A60F8A}" dt="2022-04-04T12:03:13.571" v="3952" actId="13926"/>
          <ac:spMkLst>
            <pc:docMk/>
            <pc:sldMk cId="3828263708" sldId="360"/>
            <ac:spMk id="3" creationId="{E1CC5CFA-28B7-4AE1-BC88-325FAF63A635}"/>
          </ac:spMkLst>
        </pc:spChg>
        <pc:spChg chg="mod">
          <ac:chgData name="Ingeborg de Groot | Recreatieschap Drenthe" userId="870eb529-fee2-4036-8085-488cdd27b945" providerId="ADAL" clId="{6468B8EA-D6A8-4CA4-9BD2-C79F86A60F8A}" dt="2022-04-04T11:24:34.520" v="2416" actId="20577"/>
          <ac:spMkLst>
            <pc:docMk/>
            <pc:sldMk cId="3828263708" sldId="360"/>
            <ac:spMk id="5" creationId="{4BAF7119-10D2-4139-8A3D-65DF083E869D}"/>
          </ac:spMkLst>
        </pc:spChg>
      </pc:sldChg>
      <pc:sldChg chg="add del">
        <pc:chgData name="Ingeborg de Groot | Recreatieschap Drenthe" userId="870eb529-fee2-4036-8085-488cdd27b945" providerId="ADAL" clId="{6468B8EA-D6A8-4CA4-9BD2-C79F86A60F8A}" dt="2022-04-04T11:38:12.930" v="2596"/>
        <pc:sldMkLst>
          <pc:docMk/>
          <pc:sldMk cId="2514216507" sldId="3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871E3-8785-4919-A34B-1AA03A8CD039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637AC-D664-474A-8C28-15F79C2A7F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92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637AC-D664-474A-8C28-15F79C2A7F6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51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tx1"/>
                </a:solidFill>
              </a:rPr>
              <a:t>Een netwerk is een verzameling routes die via knooppunten met elkaar zijn verbonden.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200" dirty="0"/>
              <a:t>Op de knooppunten staan palen en op de tracés tussen de knooppunten staan paaltjes met pijlen. </a:t>
            </a:r>
            <a:endParaRPr lang="nl-NL" sz="1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tx1"/>
                </a:solidFill>
              </a:rPr>
              <a:t>Bestaande routes en ommetjes zijn waar mogelijk opgenomen in het netwerk.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200" baseline="0" dirty="0">
                <a:solidFill>
                  <a:schemeClr val="tx1"/>
                </a:solidFill>
              </a:rPr>
              <a:t>Minder palen en eenduidige markering.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200" baseline="0" dirty="0">
                <a:solidFill>
                  <a:schemeClr val="tx1"/>
                </a:solidFill>
              </a:rPr>
              <a:t>Lussen van 4 km of meer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200" baseline="0" dirty="0">
                <a:solidFill>
                  <a:schemeClr val="tx1"/>
                </a:solidFill>
              </a:rPr>
              <a:t>Meer keuze voor de wandelaar: horen we ook terug in andere gemeenten: kom op plekken waar ik nog nooit ben geweest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200" baseline="0" dirty="0">
                <a:solidFill>
                  <a:schemeClr val="tx1"/>
                </a:solidFill>
              </a:rPr>
              <a:t>Spreiding wandelaars over het gebied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200" baseline="0" dirty="0">
              <a:solidFill>
                <a:schemeClr val="tx1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647B-B686-4B1B-90B1-B698C8D700E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9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 een wandelnetwerk?</a:t>
            </a:r>
          </a:p>
          <a:p>
            <a:pPr marL="171450" indent="-171450">
              <a:buFontTx/>
              <a:buChar char="-"/>
            </a:pPr>
            <a:r>
              <a:rPr lang="nl-NL" dirty="0"/>
              <a:t>De meest populaire activiteit</a:t>
            </a:r>
          </a:p>
          <a:p>
            <a:pPr marL="171450" indent="-171450">
              <a:buFontTx/>
              <a:buChar char="-"/>
            </a:pPr>
            <a:r>
              <a:rPr lang="nl-NL" dirty="0"/>
              <a:t>Dat was al zo in 2018</a:t>
            </a:r>
          </a:p>
          <a:p>
            <a:pPr marL="171450" indent="-171450">
              <a:buFontTx/>
              <a:buChar char="-"/>
            </a:pPr>
            <a:r>
              <a:rPr lang="nl-NL" dirty="0"/>
              <a:t>O.a. door corona is populariteit alleen maar toegenomen</a:t>
            </a:r>
          </a:p>
          <a:p>
            <a:pPr marL="171450" indent="-171450">
              <a:buFontTx/>
              <a:buChar char="-"/>
            </a:pPr>
            <a:r>
              <a:rPr lang="nl-NL" dirty="0"/>
              <a:t>Investeren in wandelvoorzieningen versterkt de leefomgeving en draagt bij aan het geluk van inwoners</a:t>
            </a:r>
          </a:p>
          <a:p>
            <a:pPr marL="171450" indent="-171450">
              <a:buFontTx/>
              <a:buChar char="-"/>
            </a:pPr>
            <a:r>
              <a:rPr lang="nl-NL" dirty="0"/>
              <a:t>Investeren in wandelvoorzieningen draagt bij aan de vrijetijdseconomie en daarmee aan een vitale lokale economie.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637AC-D664-474A-8C28-15F79C2A7F6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832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Om daar op in  te spelen hebben de betrokken partijen in Drenthe de handen ineen geslagen.</a:t>
            </a:r>
          </a:p>
          <a:p>
            <a:r>
              <a:rPr lang="nl-NL" dirty="0"/>
              <a:t>Het Wandelkompas is opgesteld, een visie met als doel Drenthe tot </a:t>
            </a:r>
            <a:r>
              <a:rPr lang="nl-NL" sz="1200" dirty="0"/>
              <a:t>een aantrekkelijke en vitale wandelprovincie te maken voor eigen inwoners en recreanten.  </a:t>
            </a:r>
          </a:p>
          <a:p>
            <a:pPr marL="285750" indent="-285750">
              <a:buFont typeface="+mj-lt"/>
              <a:buAutoNum type="arabicPeriod"/>
            </a:pPr>
            <a:r>
              <a:rPr lang="nl-NL" sz="1200" dirty="0"/>
              <a:t>Met een </a:t>
            </a:r>
            <a:r>
              <a:rPr lang="nl-NL" sz="1200" dirty="0" err="1"/>
              <a:t>provinciebreed</a:t>
            </a:r>
            <a:r>
              <a:rPr lang="nl-NL" sz="1200" dirty="0"/>
              <a:t> </a:t>
            </a:r>
            <a:r>
              <a:rPr lang="nl-NL" sz="1200" dirty="0" err="1"/>
              <a:t>wandelknoopuntennetwerk</a:t>
            </a:r>
            <a:r>
              <a:rPr lang="nl-NL" sz="1200" dirty="0"/>
              <a:t> met aantrekkelijke routes</a:t>
            </a:r>
          </a:p>
          <a:p>
            <a:pPr marL="285750" indent="-285750">
              <a:buFont typeface="+mj-lt"/>
              <a:buAutoNum type="arabicPeriod"/>
            </a:pPr>
            <a:r>
              <a:rPr lang="nl-NL" sz="1200" dirty="0"/>
              <a:t>Mix van beleving van natuur en cultuur</a:t>
            </a:r>
          </a:p>
          <a:p>
            <a:pPr marL="285750" indent="-285750">
              <a:buFont typeface="+mj-lt"/>
              <a:buAutoNum type="arabicPeriod"/>
            </a:pPr>
            <a:r>
              <a:rPr lang="nl-NL" sz="1200" dirty="0"/>
              <a:t>Fysiek en digitaal goed ontsloten informatie </a:t>
            </a:r>
          </a:p>
          <a:p>
            <a:pPr marL="285750" indent="-285750">
              <a:buFont typeface="+mj-lt"/>
              <a:buAutoNum type="arabicPeriod"/>
            </a:pPr>
            <a:r>
              <a:rPr lang="nl-NL" sz="1200" dirty="0"/>
              <a:t>Een doordachte aansluiting op horeca- en recreatiebedrijven, dorpen en steden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637AC-D664-474A-8C28-15F79C2A7F6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20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647B-B686-4B1B-90B1-B698C8D700E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41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fontAlgn="auto" hangingPunct="1">
              <a:spcAft>
                <a:spcPts val="0"/>
              </a:spcAft>
              <a:buSzPct val="100000"/>
              <a:buFont typeface="Arial" panose="020B0604020202020204" pitchFamily="34" charset="0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dirty="0">
                <a:solidFill>
                  <a:srgbClr val="000000"/>
                </a:solidFill>
              </a:rPr>
              <a:t>Planning is in 2023/2024 het netwerk te hebben aangelegd.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0647B-B686-4B1B-90B1-B698C8D700E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65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doen we voor ondernemers en instellingen:</a:t>
            </a:r>
          </a:p>
          <a:p>
            <a:pPr marL="171450" indent="-171450">
              <a:buFontTx/>
              <a:buChar char="-"/>
            </a:pPr>
            <a:r>
              <a:rPr lang="nl-NL" dirty="0"/>
              <a:t>We leggen de netwerken aan zoveel mogelijk langs horeca, toerisme en recreatiebedrijven (kan niet altijd)</a:t>
            </a:r>
          </a:p>
          <a:p>
            <a:pPr marL="171450" indent="-171450">
              <a:buFontTx/>
              <a:buChar char="-"/>
            </a:pPr>
            <a:r>
              <a:rPr lang="nl-NL" dirty="0"/>
              <a:t>Ondernemers kunnen tegen betaling een paneel aanschaffen waarop een verbinding staat met het dichtstbijzijnde knooppunt.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Bedrijven en organisaties kunnen zelf routes uitstippelen langs de knooppunten </a:t>
            </a:r>
          </a:p>
          <a:p>
            <a:pPr marL="171450" indent="-171450">
              <a:buFontTx/>
              <a:buChar char="-"/>
            </a:pPr>
            <a:r>
              <a:rPr lang="nl-NL" dirty="0"/>
              <a:t>De netwerkbestanden stellen we ter beschikking voor eigen drukwerk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5B7FA-D970-4F56-8763-605EEE9D05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29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 van een ommetje dat gebaseerd is op het knooppuntennetwerk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5B7FA-D970-4F56-8763-605EEE9D05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79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5B7FA-D970-4F56-8763-605EEE9D05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87B7E-11F7-4FBC-B372-C167589F8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DF6F7C-7500-40B4-8456-FF8BE1394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ADB632-8816-47FA-89DE-DDA4579F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05A68F-4C41-42C9-B57F-028CDC17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87BAAE-3A27-407B-A54B-E50FC24C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78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1381A-FFFE-41ED-9BDC-E37CEA43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77312-A1B5-4BF1-BF87-669AD98E4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BA93D8-C3C2-42BA-B705-A89CD9252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6F0FE9-9798-4553-ADAE-C66C7924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D322CE-311E-452F-9C2E-A9097A8D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D0F404-9D8E-4762-9747-15B1D9920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51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8FE9C-DAA2-4C4C-A6BA-BCC87FE7E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BFDF76E-BEFB-45C7-B60A-C8191EB3E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7C5876-BD7A-40C7-98D6-9A87489C5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AE4515-3362-4010-9B18-8A2C3A83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722FA7-E4C4-4A77-8CE7-E6D631EA4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B2D9B9-BE63-4A26-9B1C-0C708C9C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22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E2FAC-9F47-45C2-AAB7-266F3646D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DA2B8A-EC89-4E4D-8DDF-6E9A4473E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F21650-3EF1-4BCB-9C4F-579B13E11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88981B-1C66-4DD1-BF33-BC3B31BB3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3843E8-4877-41B1-A249-517D1510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668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6FA1780-60D9-41CE-8ACD-DE6DAC705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304FEB-0AA5-47A1-8ACC-79994CE43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4F5EFF-C106-402E-944E-3EC270FE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D3A81D-4E49-4E8F-8A45-90251E84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7A773B-26AB-4C20-BBA2-C7A0FC1F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66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70063388-B31F-47E8-AFD4-307DD3AC3385}"/>
              </a:ext>
            </a:extLst>
          </p:cNvPr>
          <p:cNvSpPr/>
          <p:nvPr userDrawn="1"/>
        </p:nvSpPr>
        <p:spPr>
          <a:xfrm>
            <a:off x="-3206" y="750277"/>
            <a:ext cx="12192000" cy="6107723"/>
          </a:xfrm>
          <a:prstGeom prst="rect">
            <a:avLst/>
          </a:prstGeom>
          <a:solidFill>
            <a:srgbClr val="EF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AD1F7AF4-C022-4F2B-9899-32957252E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06" y="692708"/>
            <a:ext cx="12183482" cy="1438334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419A96D8-94EA-4462-B9AA-3718F9C24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7965"/>
            <a:ext cx="12192000" cy="1534689"/>
          </a:xfrm>
          <a:prstGeom prst="rect">
            <a:avLst/>
          </a:prstGeom>
        </p:spPr>
      </p:pic>
      <p:pic>
        <p:nvPicPr>
          <p:cNvPr id="28" name="Afbeelding 27" descr="Afbeelding met tekening&#10;&#10;Automatisch gegenereerde beschrijving">
            <a:extLst>
              <a:ext uri="{FF2B5EF4-FFF2-40B4-BE49-F238E27FC236}">
                <a16:creationId xmlns:a16="http://schemas.microsoft.com/office/drawing/2014/main" id="{51E58169-03BC-4C94-98DD-598DF52E83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0" y="6227483"/>
            <a:ext cx="1770659" cy="468229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B914D24F-723F-4B11-9F7A-9ED10D8E56DC}"/>
              </a:ext>
            </a:extLst>
          </p:cNvPr>
          <p:cNvSpPr txBox="1"/>
          <p:nvPr userDrawn="1"/>
        </p:nvSpPr>
        <p:spPr>
          <a:xfrm>
            <a:off x="568569" y="1852246"/>
            <a:ext cx="1105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172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A2209DE2-F0BD-41D4-8811-8D8D3B818DB3}"/>
              </a:ext>
            </a:extLst>
          </p:cNvPr>
          <p:cNvSpPr/>
          <p:nvPr userDrawn="1"/>
        </p:nvSpPr>
        <p:spPr>
          <a:xfrm>
            <a:off x="-3206" y="750277"/>
            <a:ext cx="12192000" cy="6107723"/>
          </a:xfrm>
          <a:prstGeom prst="rect">
            <a:avLst/>
          </a:prstGeom>
          <a:solidFill>
            <a:srgbClr val="EF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3FB81FF-F2EB-4A67-9D4F-512DAEC63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06" y="739361"/>
            <a:ext cx="12183482" cy="143833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DCBC293-31ED-48AE-8C5B-43233916C9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311"/>
            <a:ext cx="12192000" cy="1534689"/>
          </a:xfrm>
          <a:prstGeom prst="rect">
            <a:avLst/>
          </a:prstGeom>
        </p:spPr>
      </p:pic>
      <p:pic>
        <p:nvPicPr>
          <p:cNvPr id="21" name="Afbeelding 20" descr="Afbeelding met tekening&#10;&#10;Automatisch gegenereerde beschrijving">
            <a:extLst>
              <a:ext uri="{FF2B5EF4-FFF2-40B4-BE49-F238E27FC236}">
                <a16:creationId xmlns:a16="http://schemas.microsoft.com/office/drawing/2014/main" id="{BAD7AF26-0B98-4DDC-85B6-90B3865892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0" y="6227483"/>
            <a:ext cx="1770659" cy="46822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F1FC93E-A690-4166-AAF9-6DF6BFBDADBB}"/>
              </a:ext>
            </a:extLst>
          </p:cNvPr>
          <p:cNvSpPr txBox="1"/>
          <p:nvPr userDrawn="1"/>
        </p:nvSpPr>
        <p:spPr>
          <a:xfrm>
            <a:off x="-3206" y="114284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200" dirty="0"/>
              <a:t>Trends en ontwikkelingen</a:t>
            </a:r>
          </a:p>
          <a:p>
            <a:pPr algn="ctr"/>
            <a:r>
              <a:rPr lang="nl-NL" sz="2800" b="1" dirty="0">
                <a:solidFill>
                  <a:srgbClr val="00653B"/>
                </a:solidFill>
              </a:rPr>
              <a:t>Toerisme als middel voor welvaart en welzijn</a:t>
            </a:r>
            <a:endParaRPr lang="en-US" sz="2800" b="1" dirty="0">
              <a:solidFill>
                <a:srgbClr val="00653B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DA82DDD-DE3E-4CB3-99D6-BC45160AC729}"/>
              </a:ext>
            </a:extLst>
          </p:cNvPr>
          <p:cNvSpPr txBox="1"/>
          <p:nvPr userDrawn="1"/>
        </p:nvSpPr>
        <p:spPr>
          <a:xfrm>
            <a:off x="568569" y="1852246"/>
            <a:ext cx="110548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Platte tekst in </a:t>
            </a:r>
            <a:r>
              <a:rPr lang="nl-NL" sz="2800" dirty="0" err="1"/>
              <a:t>Calibri</a:t>
            </a:r>
            <a:r>
              <a:rPr lang="nl-NL" sz="2800" dirty="0"/>
              <a:t> </a:t>
            </a:r>
            <a:r>
              <a:rPr lang="nl-NL" sz="2800" dirty="0" err="1"/>
              <a:t>Regular</a:t>
            </a:r>
            <a:r>
              <a:rPr lang="nl-NL" sz="2800" dirty="0"/>
              <a:t> (enkele regelafstand).</a:t>
            </a:r>
          </a:p>
          <a:p>
            <a:endParaRPr lang="nl-NL" sz="2800" dirty="0"/>
          </a:p>
          <a:p>
            <a:r>
              <a:rPr lang="nl-NL" sz="2800" b="1" dirty="0"/>
              <a:t>Tussenkop in </a:t>
            </a:r>
            <a:r>
              <a:rPr lang="nl-NL" sz="2800" b="1" dirty="0" err="1"/>
              <a:t>Calibri</a:t>
            </a:r>
            <a:r>
              <a:rPr lang="nl-NL" sz="2800" b="1" dirty="0"/>
              <a:t> </a:t>
            </a:r>
            <a:r>
              <a:rPr lang="nl-NL" sz="2800" b="1" dirty="0" err="1"/>
              <a:t>Bold</a:t>
            </a:r>
            <a:endParaRPr lang="nl-NL" sz="2800" b="1" dirty="0"/>
          </a:p>
          <a:p>
            <a:endParaRPr lang="nl-NL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Opsomming met </a:t>
            </a:r>
            <a:r>
              <a:rPr lang="nl-NL" sz="2800" dirty="0" err="1"/>
              <a:t>bullets</a:t>
            </a:r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32782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E56DF57-9FE7-4973-9A02-D9137257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98165D4-3426-47E8-8356-9DA9F276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B2745D2-9B1E-48F4-B55A-E9FEB535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9DF586C-23E5-46B9-91B0-5D4A31491BE8}"/>
              </a:ext>
            </a:extLst>
          </p:cNvPr>
          <p:cNvSpPr txBox="1"/>
          <p:nvPr userDrawn="1"/>
        </p:nvSpPr>
        <p:spPr>
          <a:xfrm>
            <a:off x="-3206" y="114284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200" dirty="0"/>
              <a:t>Trends en ontwikkelingen</a:t>
            </a:r>
          </a:p>
          <a:p>
            <a:pPr algn="ctr"/>
            <a:r>
              <a:rPr lang="nl-NL" sz="2800" b="1" dirty="0">
                <a:solidFill>
                  <a:srgbClr val="00653B"/>
                </a:solidFill>
              </a:rPr>
              <a:t>Toerisme als middel voor welvaart en welzijn</a:t>
            </a:r>
            <a:endParaRPr lang="en-US" sz="2800" b="1" dirty="0">
              <a:solidFill>
                <a:srgbClr val="00653B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97656E9-6AE8-4D77-AB70-E47ABD1FB1AF}"/>
              </a:ext>
            </a:extLst>
          </p:cNvPr>
          <p:cNvSpPr txBox="1"/>
          <p:nvPr userDrawn="1"/>
        </p:nvSpPr>
        <p:spPr>
          <a:xfrm>
            <a:off x="568569" y="1852246"/>
            <a:ext cx="110548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Platte tekst in </a:t>
            </a:r>
            <a:r>
              <a:rPr lang="nl-NL" sz="2800" dirty="0" err="1"/>
              <a:t>Calibri</a:t>
            </a:r>
            <a:r>
              <a:rPr lang="nl-NL" sz="2800" dirty="0"/>
              <a:t> </a:t>
            </a:r>
            <a:r>
              <a:rPr lang="nl-NL" sz="2800" dirty="0" err="1"/>
              <a:t>Regular</a:t>
            </a:r>
            <a:r>
              <a:rPr lang="nl-NL" sz="2800" dirty="0"/>
              <a:t> (enkele regelafstand).</a:t>
            </a:r>
          </a:p>
          <a:p>
            <a:endParaRPr lang="nl-NL" sz="2800" dirty="0"/>
          </a:p>
          <a:p>
            <a:r>
              <a:rPr lang="nl-NL" sz="2800" b="1" dirty="0"/>
              <a:t>Tussenkop in </a:t>
            </a:r>
            <a:r>
              <a:rPr lang="nl-NL" sz="2800" b="1" dirty="0" err="1"/>
              <a:t>Calibri</a:t>
            </a:r>
            <a:r>
              <a:rPr lang="nl-NL" sz="2800" b="1" dirty="0"/>
              <a:t> </a:t>
            </a:r>
            <a:r>
              <a:rPr lang="nl-NL" sz="2800" b="1" dirty="0" err="1"/>
              <a:t>Bold</a:t>
            </a:r>
            <a:endParaRPr lang="nl-NL" sz="2800" b="1" dirty="0"/>
          </a:p>
          <a:p>
            <a:endParaRPr lang="nl-NL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Opsomming met </a:t>
            </a:r>
            <a:r>
              <a:rPr lang="nl-NL" sz="2800" dirty="0" err="1"/>
              <a:t>bullets</a:t>
            </a:r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08243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DAC3A-FA44-4504-B7E8-B999A175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47470D-7714-4F4A-ABC5-11CDCE8ED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D5D74C-0184-4351-B820-1CAF48E7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128E18-9FDC-42B3-B697-77056FDF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CDCA4F-E9D7-4231-8F6A-44F6678A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98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C0EED-3D94-4B08-B6A5-AE8DDA91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8C67E1-E7BA-4CE7-B275-72E2BC377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7BC94B-1F6A-4367-B7ED-07115F5B2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3ADBE4-6A7E-4AE6-9025-41136CAC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338313-411A-4F92-974F-7F551FDA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8BD8A7D-8571-42CF-A655-633417B3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54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552E2-4E45-4CDE-82E9-A8060912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040AA5-CDFF-458D-9B45-80E517347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AAD217-283C-4F4E-8C40-BC7DA4899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F4ED578-079D-43B3-B693-E79E74209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E8068D-E721-4852-B2E7-A2776E792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9D38577-42EC-4DDB-AA17-1522BF18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BA201D-0BCB-417B-B52F-B5945EFA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E0548E-255D-4E4F-B9B2-3328C8CA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90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0B8A6-0E7D-4E67-B469-79127BA5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43D957-015D-4D7A-9CAB-1EAC9BF9E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E790F8E-741B-43BA-9085-F0FFE0B14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D20305-E28C-4E8F-9FDF-3A851B81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16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C0EA3A4-3743-4683-A430-52FADEA8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1096036-45FA-4D46-8089-7C311819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77AC65-0607-40EE-A964-6B96BE7E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07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9401451-F348-4B97-B90C-00EC090A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3BF1F6-12BD-4CB2-9361-8294C0556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ED40CD-46E6-4A8B-A818-DBBB7D4FD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05353-003E-4F29-9CA1-4596D9645FA1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226D94-D3E7-4894-83F1-18B623290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F4E6B0-2074-4DF8-A214-C0BAAEA48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45969-4236-4DCA-BDC1-F1E11477BF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11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lan en print je eigen gratis wandelroute | VisitBrabant">
            <a:extLst>
              <a:ext uri="{FF2B5EF4-FFF2-40B4-BE49-F238E27FC236}">
                <a16:creationId xmlns:a16="http://schemas.microsoft.com/office/drawing/2014/main" id="{E665C4E1-CAD7-48F6-BAF4-9F563BA8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2099"/>
          <a:stretch/>
        </p:blipFill>
        <p:spPr bwMode="auto">
          <a:xfrm>
            <a:off x="20" y="80473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5C9E70D-F77B-423A-9653-5ACE5A2E3AC2}"/>
              </a:ext>
            </a:extLst>
          </p:cNvPr>
          <p:cNvSpPr txBox="1"/>
          <p:nvPr/>
        </p:nvSpPr>
        <p:spPr>
          <a:xfrm>
            <a:off x="7391399" y="3233057"/>
            <a:ext cx="1023257" cy="34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5A4B97DF-C815-4456-9167-70C346C7B97C}"/>
              </a:ext>
            </a:extLst>
          </p:cNvPr>
          <p:cNvSpPr/>
          <p:nvPr/>
        </p:nvSpPr>
        <p:spPr>
          <a:xfrm>
            <a:off x="391886" y="-35271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6000" dirty="0"/>
              <a:t>Aanleg netwerk Wandelknooppunten	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7C2881D-3049-46D1-AA43-FBDF2E3C134C}"/>
              </a:ext>
            </a:extLst>
          </p:cNvPr>
          <p:cNvSpPr/>
          <p:nvPr/>
        </p:nvSpPr>
        <p:spPr>
          <a:xfrm>
            <a:off x="-1204" y="704006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6000" b="1" dirty="0">
                <a:solidFill>
                  <a:srgbClr val="00653B"/>
                </a:solidFill>
              </a:rPr>
              <a:t>Regio Kop van Drenthe</a:t>
            </a:r>
            <a:endParaRPr lang="en-US" sz="6000" b="1" dirty="0">
              <a:solidFill>
                <a:srgbClr val="00653B"/>
              </a:solidFill>
            </a:endParaRP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A2C2612D-06B4-4B31-BFE0-B68C1533DA81}"/>
              </a:ext>
            </a:extLst>
          </p:cNvPr>
          <p:cNvGrpSpPr/>
          <p:nvPr/>
        </p:nvGrpSpPr>
        <p:grpSpPr>
          <a:xfrm>
            <a:off x="0" y="-35271"/>
            <a:ext cx="12192000" cy="6893271"/>
            <a:chOff x="0" y="-35271"/>
            <a:chExt cx="12192000" cy="6893271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3B220BFB-2627-4BF3-BD60-2F0DBE23E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23311"/>
              <a:ext cx="12192000" cy="1534689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C990EC6E-32F7-4F9A-ABBA-00B9B99A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48859"/>
              <a:ext cx="12192000" cy="1442565"/>
            </a:xfrm>
            <a:prstGeom prst="rect">
              <a:avLst/>
            </a:prstGeom>
          </p:spPr>
        </p:pic>
        <p:pic>
          <p:nvPicPr>
            <p:cNvPr id="13" name="Afbeelding 12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67B0FDB0-5E9A-4AB3-8B92-A3DB14EDC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670" y="6227483"/>
              <a:ext cx="1770659" cy="468229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B135324-E112-4368-8017-94F4DCA176C7}"/>
                </a:ext>
              </a:extLst>
            </p:cNvPr>
            <p:cNvSpPr/>
            <p:nvPr/>
          </p:nvSpPr>
          <p:spPr>
            <a:xfrm>
              <a:off x="1" y="-35271"/>
              <a:ext cx="12191999" cy="1483358"/>
            </a:xfrm>
            <a:prstGeom prst="rect">
              <a:avLst/>
            </a:prstGeom>
            <a:solidFill>
              <a:srgbClr val="EFE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6" name="Rechthoek 15">
            <a:extLst>
              <a:ext uri="{FF2B5EF4-FFF2-40B4-BE49-F238E27FC236}">
                <a16:creationId xmlns:a16="http://schemas.microsoft.com/office/drawing/2014/main" id="{E6036E5A-0D01-441D-A237-E7E5C19AE10E}"/>
              </a:ext>
            </a:extLst>
          </p:cNvPr>
          <p:cNvSpPr/>
          <p:nvPr/>
        </p:nvSpPr>
        <p:spPr>
          <a:xfrm>
            <a:off x="311002" y="-66804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6000" dirty="0"/>
              <a:t>Komst wandelknooppuntennetwerk	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42D677FD-6247-4ED7-961F-F7236562C749}"/>
              </a:ext>
            </a:extLst>
          </p:cNvPr>
          <p:cNvSpPr/>
          <p:nvPr/>
        </p:nvSpPr>
        <p:spPr>
          <a:xfrm>
            <a:off x="131834" y="596906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6000" b="1" dirty="0">
                <a:solidFill>
                  <a:srgbClr val="00653B"/>
                </a:solidFill>
              </a:rPr>
              <a:t>Regio Kop van Drenthe</a:t>
            </a:r>
            <a:endParaRPr lang="en-US" sz="6000" b="1" dirty="0">
              <a:solidFill>
                <a:srgbClr val="00653B"/>
              </a:solidFill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67092D3-5CB5-4BF6-9E79-DBF41697E724}"/>
              </a:ext>
            </a:extLst>
          </p:cNvPr>
          <p:cNvSpPr/>
          <p:nvPr/>
        </p:nvSpPr>
        <p:spPr>
          <a:xfrm>
            <a:off x="6981329" y="6132656"/>
            <a:ext cx="517472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Ingeborg de Groot - Recreatieschap Drenthe</a:t>
            </a:r>
          </a:p>
          <a:p>
            <a:pPr algn="r"/>
            <a:r>
              <a:rPr lang="nl-NL" dirty="0">
                <a:solidFill>
                  <a:schemeClr val="bg1"/>
                </a:solidFill>
              </a:rPr>
              <a:t>Netwerkbijeenkomst Kop van Drenthe 5 april 2022</a:t>
            </a:r>
          </a:p>
        </p:txBody>
      </p:sp>
    </p:spTree>
    <p:extLst>
      <p:ext uri="{BB962C8B-B14F-4D97-AF65-F5344CB8AC3E}">
        <p14:creationId xmlns:p14="http://schemas.microsoft.com/office/powerpoint/2010/main" val="156155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FD85F4E-C3AC-4552-A0DA-03AA4F246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43"/>
          <a:stretch/>
        </p:blipFill>
        <p:spPr>
          <a:xfrm>
            <a:off x="-24001" y="1162927"/>
            <a:ext cx="12240000" cy="6002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FDEF88-03E8-45A5-8B59-8C79FB049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807"/>
            <a:ext cx="12192000" cy="1534689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8AB97BDA-5BF7-42A3-A1E5-DD65F32D8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0" y="6227483"/>
            <a:ext cx="1770659" cy="46822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75D09B9-6E2A-4BDC-841D-8D1200329F06}"/>
              </a:ext>
            </a:extLst>
          </p:cNvPr>
          <p:cNvSpPr txBox="1"/>
          <p:nvPr/>
        </p:nvSpPr>
        <p:spPr>
          <a:xfrm>
            <a:off x="568569" y="1862078"/>
            <a:ext cx="1105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EB679A0-E209-494E-9DC7-BAC6E7A6D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897">
            <a:off x="9578014" y="2315052"/>
            <a:ext cx="2160000" cy="4016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7CEB6E-E82D-44DE-B5FC-1BDA5E2D06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0"/>
          <a:stretch/>
        </p:blipFill>
        <p:spPr>
          <a:xfrm>
            <a:off x="7708630" y="4263697"/>
            <a:ext cx="136586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12B4009-268F-4B5A-A99D-874E7D410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" y="5350137"/>
            <a:ext cx="12192000" cy="153468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D0FDA57-8AFC-4454-A258-6287AD41A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859"/>
            <a:ext cx="12192000" cy="1442565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FFAB940E-6083-4523-8DBE-36B7097EF50C}"/>
              </a:ext>
            </a:extLst>
          </p:cNvPr>
          <p:cNvSpPr/>
          <p:nvPr/>
        </p:nvSpPr>
        <p:spPr>
          <a:xfrm>
            <a:off x="1" y="-35271"/>
            <a:ext cx="12191999" cy="1483358"/>
          </a:xfrm>
          <a:prstGeom prst="rect">
            <a:avLst/>
          </a:prstGeom>
          <a:solidFill>
            <a:srgbClr val="EF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3A548F5-4A01-4689-8FC0-FCC02705BA02}"/>
              </a:ext>
            </a:extLst>
          </p:cNvPr>
          <p:cNvSpPr txBox="1"/>
          <p:nvPr/>
        </p:nvSpPr>
        <p:spPr>
          <a:xfrm>
            <a:off x="428230" y="-149031"/>
            <a:ext cx="11054862" cy="19389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6000" dirty="0">
                <a:solidFill>
                  <a:srgbClr val="000000"/>
                </a:solidFill>
              </a:rPr>
              <a:t>Een wandelknooppuntennetwerk </a:t>
            </a:r>
            <a:r>
              <a:rPr lang="nl-NL" sz="6000" dirty="0">
                <a:solidFill>
                  <a:srgbClr val="000000"/>
                </a:solidFill>
                <a:latin typeface="Calibri"/>
              </a:rPr>
              <a:t>Wat houdt </a:t>
            </a:r>
            <a:r>
              <a:rPr lang="nl-NL" sz="6000" dirty="0">
                <a:solidFill>
                  <a:srgbClr val="000000"/>
                </a:solidFill>
              </a:rPr>
              <a:t>het in? </a:t>
            </a:r>
            <a:endParaRPr lang="en-US" sz="6000" b="1" i="0" u="none" strike="noStrike" kern="1200" cap="none" spc="0" baseline="0" dirty="0">
              <a:solidFill>
                <a:srgbClr val="00653B"/>
              </a:solidFill>
              <a:uFillTx/>
              <a:latin typeface="Calibri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8F83577-9EC9-4C70-9B05-EA890D7E28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0" y="2988159"/>
            <a:ext cx="1592850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DA6EE5C-4738-48EE-AB87-040452BE9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0753" b="4422"/>
          <a:stretch/>
        </p:blipFill>
        <p:spPr>
          <a:xfrm>
            <a:off x="4384110" y="786330"/>
            <a:ext cx="8318260" cy="504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1E83AE2-53DA-486D-9F62-B6D0F00CB1E4}"/>
              </a:ext>
            </a:extLst>
          </p:cNvPr>
          <p:cNvSpPr txBox="1"/>
          <p:nvPr/>
        </p:nvSpPr>
        <p:spPr>
          <a:xfrm>
            <a:off x="0" y="3948012"/>
            <a:ext cx="43841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Wandelen op 1 in top 10 activiteiten vrije tijd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D85B7B0-1148-40C8-B528-293EDB5F16E4}"/>
              </a:ext>
            </a:extLst>
          </p:cNvPr>
          <p:cNvSpPr/>
          <p:nvPr/>
        </p:nvSpPr>
        <p:spPr>
          <a:xfrm rot="20917372">
            <a:off x="-203776" y="-66998"/>
            <a:ext cx="4067503" cy="3219206"/>
          </a:xfrm>
          <a:prstGeom prst="ellipse">
            <a:avLst/>
          </a:prstGeom>
          <a:solidFill>
            <a:srgbClr val="00653B"/>
          </a:solidFill>
          <a:ln>
            <a:solidFill>
              <a:srgbClr val="006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300" b="1" dirty="0"/>
              <a:t>Waarom investeren in wandelen?</a:t>
            </a:r>
          </a:p>
        </p:txBody>
      </p:sp>
    </p:spTree>
    <p:extLst>
      <p:ext uri="{BB962C8B-B14F-4D97-AF65-F5344CB8AC3E}">
        <p14:creationId xmlns:p14="http://schemas.microsoft.com/office/powerpoint/2010/main" val="227431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ED8FF0F-9FB1-470A-A3ED-2DB2A2A1AC32}"/>
              </a:ext>
            </a:extLst>
          </p:cNvPr>
          <p:cNvSpPr txBox="1"/>
          <p:nvPr/>
        </p:nvSpPr>
        <p:spPr>
          <a:xfrm>
            <a:off x="5841403" y="1818043"/>
            <a:ext cx="5835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In 2018 hebben de partijen in Drenthe de handen ineen geslagen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2E582F0-5AE3-4515-B318-DB4F4712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3" y="384694"/>
            <a:ext cx="4060057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404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E1CC5CFA-28B7-4AE1-BC88-325FAF63A635}"/>
              </a:ext>
            </a:extLst>
          </p:cNvPr>
          <p:cNvSpPr txBox="1"/>
          <p:nvPr/>
        </p:nvSpPr>
        <p:spPr>
          <a:xfrm>
            <a:off x="4640219" y="1576872"/>
            <a:ext cx="7551781" cy="46279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numCol="2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Gereed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De Wolden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Borger-Odoorn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Emmen-Bargerveen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Midden-Drenthe fase 1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nl-NL" sz="2200" dirty="0"/>
              <a:t>Westerveld fase 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Coevorden fase 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 sz="2200" dirty="0"/>
          </a:p>
          <a:p>
            <a:pPr>
              <a:defRPr/>
            </a:pPr>
            <a:r>
              <a:rPr lang="nl-NL" sz="2200" u="sng" dirty="0"/>
              <a:t>In aanleg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Coevorden fase 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chemeClr val="bg1"/>
                </a:solidFill>
                <a:highlight>
                  <a:srgbClr val="808080"/>
                </a:highlight>
              </a:rPr>
              <a:t>Noordenveld fase 1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Westerveld fase 2/3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Meppel-Nijeveen</a:t>
            </a:r>
          </a:p>
          <a:p>
            <a:pPr marL="3540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200" u="sng" dirty="0"/>
              <a:t>(Binnenkort) in ontwikkeling </a:t>
            </a:r>
          </a:p>
          <a:p>
            <a:pPr marL="354013" lvl="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Aa en Hunze</a:t>
            </a:r>
          </a:p>
          <a:p>
            <a:pPr marL="354013" lvl="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Emmen fase 2</a:t>
            </a:r>
          </a:p>
          <a:p>
            <a:pPr marL="354013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Hoogeveen fase 1</a:t>
            </a:r>
          </a:p>
          <a:p>
            <a:pPr marL="354013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Midden-Drenthe fase 2/3</a:t>
            </a:r>
          </a:p>
          <a:p>
            <a:pPr marL="354013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schemeClr val="bg1"/>
                </a:solidFill>
                <a:highlight>
                  <a:srgbClr val="808080"/>
                </a:highlight>
              </a:rPr>
              <a:t>Noordenveld fase 2</a:t>
            </a:r>
          </a:p>
          <a:p>
            <a:pPr marL="3540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200" dirty="0"/>
          </a:p>
          <a:p>
            <a:pPr marL="111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200" u="sng" dirty="0"/>
              <a:t>Definitieve besluitvorming</a:t>
            </a:r>
          </a:p>
          <a:p>
            <a:pPr marL="3540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200" dirty="0">
                <a:solidFill>
                  <a:schemeClr val="bg1"/>
                </a:solidFill>
                <a:highlight>
                  <a:srgbClr val="808080"/>
                </a:highlight>
              </a:rPr>
              <a:t>Assen </a:t>
            </a:r>
          </a:p>
          <a:p>
            <a:pPr marL="3540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200" dirty="0">
                <a:solidFill>
                  <a:schemeClr val="bg1"/>
                </a:solidFill>
                <a:highlight>
                  <a:srgbClr val="808080"/>
                </a:highlight>
              </a:rPr>
              <a:t>Tynaarlo</a:t>
            </a:r>
          </a:p>
          <a:p>
            <a:pPr marL="3540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3540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BAF7119-10D2-4139-8A3D-65DF083E869D}"/>
              </a:ext>
            </a:extLst>
          </p:cNvPr>
          <p:cNvSpPr txBox="1"/>
          <p:nvPr/>
        </p:nvSpPr>
        <p:spPr>
          <a:xfrm>
            <a:off x="3916155" y="0"/>
            <a:ext cx="8368460" cy="14465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Stand van zaken </a:t>
            </a:r>
            <a:r>
              <a:rPr lang="nl-NL" sz="44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wandelknoopennetwerk</a:t>
            </a: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Drenthe  </a:t>
            </a:r>
            <a:endParaRPr lang="en-US" sz="2800" b="1" i="0" u="none" strike="noStrike" kern="1200" cap="none" spc="0" baseline="0" dirty="0">
              <a:solidFill>
                <a:srgbClr val="00653B"/>
              </a:solidFill>
              <a:uFillTx/>
              <a:latin typeface="Calibri"/>
            </a:endParaRPr>
          </a:p>
        </p:txBody>
      </p:sp>
      <p:pic>
        <p:nvPicPr>
          <p:cNvPr id="4" name="Afbeelding 3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F69381E8-840D-42A9-9499-DF17E01A7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r="40906"/>
          <a:stretch/>
        </p:blipFill>
        <p:spPr>
          <a:xfrm>
            <a:off x="491617" y="1059379"/>
            <a:ext cx="3600000" cy="5258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826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F46415BF-E737-4D6A-B6EA-955B9AB17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5"/>
          <a:stretch/>
        </p:blipFill>
        <p:spPr>
          <a:xfrm>
            <a:off x="8942523" y="1704797"/>
            <a:ext cx="3867364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BAF7119-10D2-4139-8A3D-65DF083E869D}"/>
              </a:ext>
            </a:extLst>
          </p:cNvPr>
          <p:cNvSpPr txBox="1"/>
          <p:nvPr/>
        </p:nvSpPr>
        <p:spPr>
          <a:xfrm>
            <a:off x="4052755" y="98981"/>
            <a:ext cx="7984392" cy="18774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400" dirty="0">
                <a:solidFill>
                  <a:srgbClr val="000000"/>
                </a:solidFill>
                <a:latin typeface="Calibri"/>
              </a:rPr>
              <a:t>Werkwijze </a:t>
            </a:r>
            <a:r>
              <a:rPr lang="nl-NL" sz="4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Recreatieschap Drenthe aanleg wandelnetwerk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00653B"/>
              </a:solidFill>
              <a:uFillTx/>
              <a:latin typeface="Calibri"/>
            </a:endParaRPr>
          </a:p>
        </p:txBody>
      </p:sp>
      <p:pic>
        <p:nvPicPr>
          <p:cNvPr id="8" name="Afbeelding 7" descr="Afbeelding met gras, buiten, boom&#10;&#10;Automatisch gegenereerde beschrijving">
            <a:extLst>
              <a:ext uri="{FF2B5EF4-FFF2-40B4-BE49-F238E27FC236}">
                <a16:creationId xmlns:a16="http://schemas.microsoft.com/office/drawing/2014/main" id="{67FEAF58-8D3F-4040-82AC-00B31C1B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60" y="2380607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B69CFF1-EE5F-4C35-88C5-EDF416B578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56" t="12043" b="14261"/>
          <a:stretch/>
        </p:blipFill>
        <p:spPr>
          <a:xfrm>
            <a:off x="-96042" y="313397"/>
            <a:ext cx="4065183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Afbeelding 11" descr="Afbeelding met binnen, vloer, persoon, kamer&#10;&#10;Automatisch gegenereerde beschrijving">
            <a:extLst>
              <a:ext uri="{FF2B5EF4-FFF2-40B4-BE49-F238E27FC236}">
                <a16:creationId xmlns:a16="http://schemas.microsoft.com/office/drawing/2014/main" id="{61986DFF-6035-496B-BF23-D933E5F8D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33" y="3222257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14E650F6-CE47-403C-A56F-376BD9295FC8}"/>
              </a:ext>
            </a:extLst>
          </p:cNvPr>
          <p:cNvGrpSpPr/>
          <p:nvPr/>
        </p:nvGrpSpPr>
        <p:grpSpPr>
          <a:xfrm>
            <a:off x="8639765" y="4660997"/>
            <a:ext cx="1613643" cy="2257200"/>
            <a:chOff x="8864020" y="4889597"/>
            <a:chExt cx="1613643" cy="2257200"/>
          </a:xfrm>
        </p:grpSpPr>
        <p:pic>
          <p:nvPicPr>
            <p:cNvPr id="16" name="Afbeelding 15" descr="Afbeelding met tekst, boom, buiten, poseren&#10;&#10;Automatisch gegenereerde beschrijving">
              <a:extLst>
                <a:ext uri="{FF2B5EF4-FFF2-40B4-BE49-F238E27FC236}">
                  <a16:creationId xmlns:a16="http://schemas.microsoft.com/office/drawing/2014/main" id="{9C8D3288-4A63-4C5F-90EE-8E5862C47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9506">
              <a:off x="8864020" y="4889597"/>
              <a:ext cx="1156443" cy="1800000"/>
            </a:xfrm>
            <a:prstGeom prst="rect">
              <a:avLst/>
            </a:prstGeom>
          </p:spPr>
        </p:pic>
        <p:pic>
          <p:nvPicPr>
            <p:cNvPr id="17" name="Afbeelding 16" descr="Afbeelding met tekst, boom, buiten, poseren&#10;&#10;Automatisch gegenereerde beschrijving">
              <a:extLst>
                <a:ext uri="{FF2B5EF4-FFF2-40B4-BE49-F238E27FC236}">
                  <a16:creationId xmlns:a16="http://schemas.microsoft.com/office/drawing/2014/main" id="{030E39A3-A947-474B-A64E-77F2424E3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9506">
              <a:off x="9016420" y="5041997"/>
              <a:ext cx="1156443" cy="1800000"/>
            </a:xfrm>
            <a:prstGeom prst="rect">
              <a:avLst/>
            </a:prstGeom>
          </p:spPr>
        </p:pic>
        <p:pic>
          <p:nvPicPr>
            <p:cNvPr id="18" name="Afbeelding 17" descr="Afbeelding met tekst, boom, buiten, poseren&#10;&#10;Automatisch gegenereerde beschrijving">
              <a:extLst>
                <a:ext uri="{FF2B5EF4-FFF2-40B4-BE49-F238E27FC236}">
                  <a16:creationId xmlns:a16="http://schemas.microsoft.com/office/drawing/2014/main" id="{C2FD7E89-CD01-471D-ABB6-AC8C219B9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9506">
              <a:off x="9168820" y="5194397"/>
              <a:ext cx="1156443" cy="1800000"/>
            </a:xfrm>
            <a:prstGeom prst="rect">
              <a:avLst/>
            </a:prstGeom>
          </p:spPr>
        </p:pic>
        <p:pic>
          <p:nvPicPr>
            <p:cNvPr id="19" name="Afbeelding 18" descr="Afbeelding met tekst, boom, buiten, poseren&#10;&#10;Automatisch gegenereerde beschrijving">
              <a:extLst>
                <a:ext uri="{FF2B5EF4-FFF2-40B4-BE49-F238E27FC236}">
                  <a16:creationId xmlns:a16="http://schemas.microsoft.com/office/drawing/2014/main" id="{C7322A9A-B359-4D22-9874-7C9994C8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9506">
              <a:off x="9321220" y="5346797"/>
              <a:ext cx="1156443" cy="1800000"/>
            </a:xfrm>
            <a:prstGeom prst="rect">
              <a:avLst/>
            </a:prstGeom>
          </p:spPr>
        </p:pic>
      </p:grpSp>
      <p:pic>
        <p:nvPicPr>
          <p:cNvPr id="22" name="Afbeelding 21" descr="Afbeelding met tekst, boom, buiten, grond&#10;&#10;Automatisch gegenereerde beschrijving">
            <a:extLst>
              <a:ext uri="{FF2B5EF4-FFF2-40B4-BE49-F238E27FC236}">
                <a16:creationId xmlns:a16="http://schemas.microsoft.com/office/drawing/2014/main" id="{018C583B-869B-4C3A-AD50-51AC098C0F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r="17546"/>
          <a:stretch/>
        </p:blipFill>
        <p:spPr>
          <a:xfrm>
            <a:off x="7579168" y="1704797"/>
            <a:ext cx="208135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540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A7FE21A-077C-A44A-8A3D-5254D0018AB1}"/>
              </a:ext>
            </a:extLst>
          </p:cNvPr>
          <p:cNvSpPr/>
          <p:nvPr/>
        </p:nvSpPr>
        <p:spPr>
          <a:xfrm>
            <a:off x="11724" y="779399"/>
            <a:ext cx="12168552" cy="6107723"/>
          </a:xfrm>
          <a:prstGeom prst="rect">
            <a:avLst/>
          </a:prstGeom>
          <a:solidFill>
            <a:srgbClr val="EF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baseline="0" dirty="0">
              <a:solidFill>
                <a:schemeClr val="tx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13C41AC-9AAD-364D-B8F6-A30C9D32E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06" y="692708"/>
            <a:ext cx="12183482" cy="14383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B5D781-D2B3-D349-9376-4C3F11EA7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" y="5397947"/>
            <a:ext cx="12192000" cy="1534689"/>
          </a:xfrm>
          <a:prstGeom prst="rect">
            <a:avLst/>
          </a:prstGeom>
        </p:spPr>
      </p:pic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C4E35AD7-0495-7C4D-ACAA-5319BB923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0" y="6227483"/>
            <a:ext cx="1770659" cy="46822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48A1898-0EF2-1D45-BE20-547D2E23BD09}"/>
              </a:ext>
            </a:extLst>
          </p:cNvPr>
          <p:cNvSpPr txBox="1"/>
          <p:nvPr/>
        </p:nvSpPr>
        <p:spPr>
          <a:xfrm>
            <a:off x="568569" y="1862078"/>
            <a:ext cx="1105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34A4B9-C222-45C2-88C3-8D1B356E6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27" y="0"/>
            <a:ext cx="10467992" cy="6984000"/>
          </a:xfrm>
          <a:prstGeom prst="rect">
            <a:avLst/>
          </a:prstGeom>
        </p:spPr>
      </p:pic>
      <p:pic>
        <p:nvPicPr>
          <p:cNvPr id="7" name="Afbeelding 6" descr="Afbeelding met tekst, buiten, lucht, gras&#10;&#10;Automatisch gegenereerde beschrijving">
            <a:extLst>
              <a:ext uri="{FF2B5EF4-FFF2-40B4-BE49-F238E27FC236}">
                <a16:creationId xmlns:a16="http://schemas.microsoft.com/office/drawing/2014/main" id="{BD817CE4-F72D-4694-88C4-B7855DD9C0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2"/>
          <a:stretch/>
        </p:blipFill>
        <p:spPr>
          <a:xfrm rot="597615">
            <a:off x="8421193" y="2803151"/>
            <a:ext cx="369658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591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A7FE21A-077C-A44A-8A3D-5254D0018AB1}"/>
              </a:ext>
            </a:extLst>
          </p:cNvPr>
          <p:cNvSpPr/>
          <p:nvPr/>
        </p:nvSpPr>
        <p:spPr>
          <a:xfrm>
            <a:off x="11724" y="779399"/>
            <a:ext cx="12168552" cy="6107723"/>
          </a:xfrm>
          <a:prstGeom prst="rect">
            <a:avLst/>
          </a:prstGeom>
          <a:solidFill>
            <a:srgbClr val="EF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baseline="0" dirty="0">
              <a:solidFill>
                <a:schemeClr val="tx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5B5D781-D2B3-D349-9376-4C3F11EA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" y="5397947"/>
            <a:ext cx="12192000" cy="1534689"/>
          </a:xfrm>
          <a:prstGeom prst="rect">
            <a:avLst/>
          </a:prstGeom>
        </p:spPr>
      </p:pic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C4E35AD7-0495-7C4D-ACAA-5319BB92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0" y="6227483"/>
            <a:ext cx="1770659" cy="46822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48A1898-0EF2-1D45-BE20-547D2E23BD09}"/>
              </a:ext>
            </a:extLst>
          </p:cNvPr>
          <p:cNvSpPr txBox="1"/>
          <p:nvPr/>
        </p:nvSpPr>
        <p:spPr>
          <a:xfrm>
            <a:off x="568569" y="1862078"/>
            <a:ext cx="1105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BE85CE1-F12B-42D3-9F1A-2B68AD488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315" y="336129"/>
            <a:ext cx="3758945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FDFA70E-EAD9-4494-96F4-A526C146A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740" y="336129"/>
            <a:ext cx="4904471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369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oom, buiten, giraf, plant&#10;&#10;Automatisch gegenereerde beschrijving">
            <a:extLst>
              <a:ext uri="{FF2B5EF4-FFF2-40B4-BE49-F238E27FC236}">
                <a16:creationId xmlns:a16="http://schemas.microsoft.com/office/drawing/2014/main" id="{F4DFC2AB-18E7-4838-BE92-8FAD82E00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6"/>
          <a:stretch/>
        </p:blipFill>
        <p:spPr>
          <a:xfrm>
            <a:off x="-1202" y="0"/>
            <a:ext cx="12193200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391399" y="3233057"/>
            <a:ext cx="1023257" cy="34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CDFBB2-1DB2-E841-B684-6D56761C3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311"/>
            <a:ext cx="12192000" cy="153468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8B740A0-466F-5E48-ABEC-4EE7FF811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371"/>
            <a:ext cx="12192000" cy="1442565"/>
          </a:xfrm>
          <a:prstGeom prst="rect">
            <a:avLst/>
          </a:prstGeom>
        </p:spPr>
      </p:pic>
      <p:pic>
        <p:nvPicPr>
          <p:cNvPr id="11" name="Afbeelding 10" descr="Afbeelding met tekening&#10;&#10;Automatisch gegenereerde beschrijving">
            <a:extLst>
              <a:ext uri="{FF2B5EF4-FFF2-40B4-BE49-F238E27FC236}">
                <a16:creationId xmlns:a16="http://schemas.microsoft.com/office/drawing/2014/main" id="{3240FCCE-71EB-5D4E-9013-9E64418F2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0" y="6227483"/>
            <a:ext cx="1770659" cy="46822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AEFBA12-4E79-D140-BD5E-92A66AB4E309}"/>
              </a:ext>
            </a:extLst>
          </p:cNvPr>
          <p:cNvSpPr/>
          <p:nvPr/>
        </p:nvSpPr>
        <p:spPr>
          <a:xfrm>
            <a:off x="1" y="0"/>
            <a:ext cx="12191999" cy="1483358"/>
          </a:xfrm>
          <a:prstGeom prst="rect">
            <a:avLst/>
          </a:prstGeom>
          <a:solidFill>
            <a:srgbClr val="EF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4FBA1C7-1781-4C2C-B594-8A513B2AD026}"/>
              </a:ext>
            </a:extLst>
          </p:cNvPr>
          <p:cNvSpPr/>
          <p:nvPr/>
        </p:nvSpPr>
        <p:spPr>
          <a:xfrm>
            <a:off x="0" y="0"/>
            <a:ext cx="12193200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6000" dirty="0"/>
              <a:t>Dank voor uw aandacht</a:t>
            </a:r>
          </a:p>
          <a:p>
            <a:pPr algn="ctr"/>
            <a:r>
              <a:rPr lang="nl-NL" sz="4000" b="1" i="1" dirty="0">
                <a:solidFill>
                  <a:srgbClr val="00653B"/>
                </a:solidFill>
              </a:rPr>
              <a:t>Benut het wandelknooppuntennetwerk voor uw bedrijf</a:t>
            </a:r>
          </a:p>
          <a:p>
            <a:pPr algn="ctr"/>
            <a:endParaRPr lang="nl-NL" sz="4000" b="1" i="1" dirty="0">
              <a:solidFill>
                <a:srgbClr val="00653B"/>
              </a:solidFill>
            </a:endParaRPr>
          </a:p>
          <a:p>
            <a:pPr algn="ctr"/>
            <a:r>
              <a:rPr lang="nl-NL" sz="4000" i="1" dirty="0">
                <a:solidFill>
                  <a:schemeClr val="bg1"/>
                </a:solidFill>
              </a:rPr>
              <a:t>En maak er zelf ook gebruik van voor een wandeling!</a:t>
            </a:r>
            <a:endParaRPr lang="nl-NL" sz="4000" i="1" dirty="0"/>
          </a:p>
        </p:txBody>
      </p:sp>
    </p:spTree>
    <p:extLst>
      <p:ext uri="{BB962C8B-B14F-4D97-AF65-F5344CB8AC3E}">
        <p14:creationId xmlns:p14="http://schemas.microsoft.com/office/powerpoint/2010/main" val="23722766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t Powerpoint presentatie ALGEMEEN 1 wit" id="{06178164-BA5B-40F4-9179-86382E7CFEA8}" vid="{14E7A085-E7DB-4434-8763-2592ABF4F19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1EE782BF3CB478501EA6A6DD2BFFE" ma:contentTypeVersion="13" ma:contentTypeDescription="Een nieuw document maken." ma:contentTypeScope="" ma:versionID="187791976d0024fc48f02879bcdc1b85">
  <xsd:schema xmlns:xsd="http://www.w3.org/2001/XMLSchema" xmlns:xs="http://www.w3.org/2001/XMLSchema" xmlns:p="http://schemas.microsoft.com/office/2006/metadata/properties" xmlns:ns2="b5df5b17-728b-460f-b01c-5a1bd018bf95" xmlns:ns3="8b5e574b-815f-41f1-9769-c2a7d1e8059e" targetNamespace="http://schemas.microsoft.com/office/2006/metadata/properties" ma:root="true" ma:fieldsID="25d194d827005260fe114c318af8e283" ns2:_="" ns3:_="">
    <xsd:import namespace="b5df5b17-728b-460f-b01c-5a1bd018bf95"/>
    <xsd:import namespace="8b5e574b-815f-41f1-9769-c2a7d1e80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f5b17-728b-460f-b01c-5a1bd018bf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e574b-815f-41f1-9769-c2a7d1e80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EBD8E3-8B3C-41D6-8F8F-0F4B96A4C0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df5b17-728b-460f-b01c-5a1bd018bf95"/>
    <ds:schemaRef ds:uri="8b5e574b-815f-41f1-9769-c2a7d1e805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BE43EB-E092-415A-9060-2803D215303C}">
  <ds:schemaRefs>
    <ds:schemaRef ds:uri="http://purl.org/dc/elements/1.1/"/>
    <ds:schemaRef ds:uri="http://schemas.microsoft.com/office/2006/documentManagement/types"/>
    <ds:schemaRef ds:uri="http://www.w3.org/XML/1998/namespace"/>
    <ds:schemaRef ds:uri="b5df5b17-728b-460f-b01c-5a1bd018bf9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A061005-7B24-49FE-AF61-14F81902E8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presentatie ALGEMEEN 1 wit</Template>
  <TotalTime>1325</TotalTime>
  <Words>442</Words>
  <Application>Microsoft Office PowerPoint</Application>
  <PresentationFormat>Breedbeeld</PresentationFormat>
  <Paragraphs>74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Ingeborg de Groot</dc:creator>
  <cp:lastModifiedBy>Ingeborg de Groot | Recreatieschap Drenthe</cp:lastModifiedBy>
  <cp:revision>5</cp:revision>
  <cp:lastPrinted>2022-02-10T08:04:43Z</cp:lastPrinted>
  <dcterms:created xsi:type="dcterms:W3CDTF">2021-09-03T09:11:26Z</dcterms:created>
  <dcterms:modified xsi:type="dcterms:W3CDTF">2022-04-04T12:12:03Z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1600</vt:r8>
  </property>
  <property fmtid="{D5CDD505-2E9C-101B-9397-08002B2CF9AE}" pid="3" name="ContentTypeId">
    <vt:lpwstr>0x0101006F41EE782BF3CB478501EA6A6DD2BFFE</vt:lpwstr>
  </property>
</Properties>
</file>