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328" r:id="rId5"/>
    <p:sldId id="324" r:id="rId6"/>
    <p:sldId id="325" r:id="rId7"/>
    <p:sldId id="2468" r:id="rId8"/>
    <p:sldId id="326" r:id="rId9"/>
    <p:sldId id="367" r:id="rId10"/>
    <p:sldId id="2471" r:id="rId11"/>
    <p:sldId id="327" r:id="rId12"/>
    <p:sldId id="2472" r:id="rId13"/>
    <p:sldId id="303" r:id="rId14"/>
    <p:sldId id="342" r:id="rId15"/>
    <p:sldId id="298" r:id="rId16"/>
    <p:sldId id="296" r:id="rId17"/>
    <p:sldId id="2469" r:id="rId18"/>
    <p:sldId id="2470" r:id="rId19"/>
    <p:sldId id="347" r:id="rId20"/>
    <p:sldId id="348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291E"/>
    <a:srgbClr val="EBEDEC"/>
    <a:srgbClr val="ECE9E4"/>
    <a:srgbClr val="EEEBEA"/>
    <a:srgbClr val="FEF6F0"/>
    <a:srgbClr val="FFFFFF"/>
    <a:srgbClr val="E9E9E3"/>
    <a:srgbClr val="DFEDEB"/>
    <a:srgbClr val="D7F3EE"/>
    <a:srgbClr val="DCED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80" autoAdjust="0"/>
    <p:restoredTop sz="95865" autoAdjust="0"/>
  </p:normalViewPr>
  <p:slideViewPr>
    <p:cSldViewPr snapToGrid="0">
      <p:cViewPr varScale="1">
        <p:scale>
          <a:sx n="86" d="100"/>
          <a:sy n="86" d="100"/>
        </p:scale>
        <p:origin x="20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chting Kop van Drenthe" userId="7f4a3628-e384-4c68-ad80-2243b98d204b" providerId="ADAL" clId="{4A6F9D4A-326B-42F0-818D-F5EEA2DD523F}"/>
    <pc:docChg chg="custSel addSld modSld">
      <pc:chgData name="Stichting Kop van Drenthe" userId="7f4a3628-e384-4c68-ad80-2243b98d204b" providerId="ADAL" clId="{4A6F9D4A-326B-42F0-818D-F5EEA2DD523F}" dt="2022-04-05T07:15:24.438" v="8" actId="1076"/>
      <pc:docMkLst>
        <pc:docMk/>
      </pc:docMkLst>
      <pc:sldChg chg="addSp delSp modSp add mod">
        <pc:chgData name="Stichting Kop van Drenthe" userId="7f4a3628-e384-4c68-ad80-2243b98d204b" providerId="ADAL" clId="{4A6F9D4A-326B-42F0-818D-F5EEA2DD523F}" dt="2022-04-05T07:15:24.438" v="8" actId="1076"/>
        <pc:sldMkLst>
          <pc:docMk/>
          <pc:sldMk cId="2379601624" sldId="2472"/>
        </pc:sldMkLst>
        <pc:spChg chg="mod">
          <ac:chgData name="Stichting Kop van Drenthe" userId="7f4a3628-e384-4c68-ad80-2243b98d204b" providerId="ADAL" clId="{4A6F9D4A-326B-42F0-818D-F5EEA2DD523F}" dt="2022-04-05T07:14:16.412" v="2" actId="5793"/>
          <ac:spMkLst>
            <pc:docMk/>
            <pc:sldMk cId="2379601624" sldId="2472"/>
            <ac:spMk id="11" creationId="{DE3313E3-8DD7-497C-A503-9A72D9B35DD5}"/>
          </ac:spMkLst>
        </pc:spChg>
        <pc:picChg chg="add mod">
          <ac:chgData name="Stichting Kop van Drenthe" userId="7f4a3628-e384-4c68-ad80-2243b98d204b" providerId="ADAL" clId="{4A6F9D4A-326B-42F0-818D-F5EEA2DD523F}" dt="2022-04-05T07:15:24.438" v="8" actId="1076"/>
          <ac:picMkLst>
            <pc:docMk/>
            <pc:sldMk cId="2379601624" sldId="2472"/>
            <ac:picMk id="3" creationId="{716730CD-72C2-4806-B08B-16C92B69EE37}"/>
          </ac:picMkLst>
        </pc:picChg>
        <pc:picChg chg="del">
          <ac:chgData name="Stichting Kop van Drenthe" userId="7f4a3628-e384-4c68-ad80-2243b98d204b" providerId="ADAL" clId="{4A6F9D4A-326B-42F0-818D-F5EEA2DD523F}" dt="2022-04-05T07:15:21.645" v="7" actId="478"/>
          <ac:picMkLst>
            <pc:docMk/>
            <pc:sldMk cId="2379601624" sldId="2472"/>
            <ac:picMk id="10" creationId="{FCA364E1-F54A-433E-8BFB-EDC78A239CA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3A68E-E601-49BC-9FFA-5339A68A73C1}" type="datetimeFigureOut">
              <a:rPr lang="nl-NL" smtClean="0"/>
              <a:t>5-4-2022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1A037-F96D-4E4B-8F2C-32928A4F7C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7524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23996-4A4F-464D-BACC-5C0FAFC73286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7260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23996-4A4F-464D-BACC-5C0FAFC73286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7973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Mooie cijfers, aan</a:t>
            </a:r>
            <a:r>
              <a:rPr lang="nl-NL" baseline="0" dirty="0"/>
              <a:t> de andere kant: achterblijven kamperen, achterblijven kwaliteit, dus niet alleen goed nieuws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23996-4A4F-464D-BACC-5C0FAFC73286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2342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Mooie cijfers, aan</a:t>
            </a:r>
            <a:r>
              <a:rPr lang="nl-NL" baseline="0" dirty="0"/>
              <a:t> de andere kant: achterblijven kamperen, achterblijven kwaliteit, dus niet alleen goed nieuws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23996-4A4F-464D-BACC-5C0FAFC73286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8909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23996-4A4F-464D-BACC-5C0FAFC73286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6847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23996-4A4F-464D-BACC-5C0FAFC73286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8068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23996-4A4F-464D-BACC-5C0FAFC73286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17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23996-4A4F-464D-BACC-5C0FAFC73286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0620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23996-4A4F-464D-BACC-5C0FAFC73286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68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23996-4A4F-464D-BACC-5C0FAFC73286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7427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23996-4A4F-464D-BACC-5C0FAFC73286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1104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23996-4A4F-464D-BACC-5C0FAFC7328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110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23996-4A4F-464D-BACC-5C0FAFC73286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377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23996-4A4F-464D-BACC-5C0FAFC7328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1666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23996-4A4F-464D-BACC-5C0FAFC7328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419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23996-4A4F-464D-BACC-5C0FAFC73286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2035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EE95-AD79-4E1B-9603-844D62DFCC1C}" type="datetimeFigureOut">
              <a:rPr lang="nl-NL" smtClean="0"/>
              <a:t>5-4-2022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51691-32FD-4805-9C5A-A00A48CF6F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0115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EE95-AD79-4E1B-9603-844D62DFCC1C}" type="datetimeFigureOut">
              <a:rPr lang="nl-NL" smtClean="0"/>
              <a:t>5-4-2022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51691-32FD-4805-9C5A-A00A48CF6F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0193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EE95-AD79-4E1B-9603-844D62DFCC1C}" type="datetimeFigureOut">
              <a:rPr lang="nl-NL" smtClean="0"/>
              <a:t>5-4-2022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51691-32FD-4805-9C5A-A00A48CF6F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6916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D Tekst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A1189C0-0CC1-7C45-BF0E-E1E952D20492}" type="datetime1">
              <a:rPr lang="nl-NL" smtClean="0"/>
              <a:t>5-4-2022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 dirty="0"/>
              <a:t>Titel presentatie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1037457" y="809099"/>
            <a:ext cx="10064648" cy="782692"/>
          </a:xfrm>
        </p:spPr>
        <p:txBody>
          <a:bodyPr anchor="b" anchorCtr="0"/>
          <a:lstStyle>
            <a:lvl1pPr>
              <a:defRPr b="0">
                <a:solidFill>
                  <a:srgbClr val="EF4036"/>
                </a:solidFill>
              </a:defRPr>
            </a:lvl1pPr>
          </a:lstStyle>
          <a:p>
            <a:r>
              <a:rPr lang="nl-NL" dirty="0"/>
              <a:t>Titel toevoegen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5831524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 baseline="0">
                <a:solidFill>
                  <a:schemeClr val="tx1">
                    <a:lumMod val="65000"/>
                    <a:lumOff val="35000"/>
                  </a:schemeClr>
                </a:solidFill>
                <a:latin typeface="Zilla Slab" charset="0"/>
                <a:ea typeface="Zilla Slab" charset="0"/>
                <a:cs typeface="Zilla Slab" charset="0"/>
              </a:defRPr>
            </a:lvl1pPr>
          </a:lstStyle>
          <a:p>
            <a:fld id="{BCA1C1BD-6448-4244-AFE0-7E5F53641B9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7" y="340285"/>
            <a:ext cx="12191999" cy="32702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4267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570" indent="0">
              <a:buFontTx/>
              <a:buNone/>
              <a:defRPr/>
            </a:lvl2pPr>
            <a:lvl3pPr marL="1219139" indent="0">
              <a:buFontTx/>
              <a:buNone/>
              <a:defRPr/>
            </a:lvl3pPr>
            <a:lvl4pPr marL="1828709" indent="0">
              <a:buFontTx/>
              <a:buNone/>
              <a:defRPr/>
            </a:lvl4pPr>
            <a:lvl5pPr marL="2438278" indent="0">
              <a:buFontTx/>
              <a:buNone/>
              <a:defRPr/>
            </a:lvl5pPr>
          </a:lstStyle>
          <a:p>
            <a:pPr lvl="0"/>
            <a:r>
              <a:rPr lang="nl-NL" dirty="0"/>
              <a:t>1.</a:t>
            </a:r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>
            <a:off x="1037465" y="1814517"/>
            <a:ext cx="10064460" cy="3751263"/>
          </a:xfrm>
        </p:spPr>
        <p:txBody>
          <a:bodyPr>
            <a:noAutofit/>
          </a:bodyPr>
          <a:lstStyle>
            <a:lvl1pPr marL="0" marR="0" indent="0" algn="l" defTabSz="1219139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aseline="0"/>
            </a:lvl1pPr>
            <a:lvl2pPr marL="609570" indent="0">
              <a:buFontTx/>
              <a:buNone/>
              <a:defRPr/>
            </a:lvl2pPr>
            <a:lvl3pPr marL="1219139" indent="0">
              <a:buFontTx/>
              <a:buNone/>
              <a:defRPr/>
            </a:lvl3pPr>
            <a:lvl4pPr marL="1828709" indent="0">
              <a:buFontTx/>
              <a:buNone/>
              <a:defRPr/>
            </a:lvl4pPr>
            <a:lvl5pPr marL="2438278" indent="0">
              <a:buFontTx/>
              <a:buNone/>
              <a:defRPr/>
            </a:lvl5pPr>
          </a:lstStyle>
          <a:p>
            <a:pPr marL="0" marR="0" lvl="0" indent="0" algn="l" defTabSz="1219139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Plaats hier uw tekst.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Aenean</a:t>
            </a:r>
            <a:r>
              <a:rPr lang="nl-NL" dirty="0"/>
              <a:t> commodo </a:t>
            </a:r>
            <a:r>
              <a:rPr lang="nl-NL" dirty="0" err="1"/>
              <a:t>ligula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. </a:t>
            </a:r>
            <a:r>
              <a:rPr lang="nl-NL" dirty="0" err="1"/>
              <a:t>Aenean</a:t>
            </a:r>
            <a:r>
              <a:rPr lang="nl-NL" dirty="0"/>
              <a:t> massa. Cum </a:t>
            </a:r>
            <a:r>
              <a:rPr lang="nl-NL" dirty="0" err="1"/>
              <a:t>sociis</a:t>
            </a:r>
            <a:r>
              <a:rPr lang="nl-NL" dirty="0"/>
              <a:t> </a:t>
            </a:r>
            <a:r>
              <a:rPr lang="nl-NL" dirty="0" err="1"/>
              <a:t>natoque</a:t>
            </a:r>
            <a:r>
              <a:rPr lang="nl-NL" dirty="0"/>
              <a:t> </a:t>
            </a:r>
            <a:r>
              <a:rPr lang="nl-NL" dirty="0" err="1"/>
              <a:t>penatibus</a:t>
            </a:r>
            <a:r>
              <a:rPr lang="nl-NL" dirty="0"/>
              <a:t> et </a:t>
            </a:r>
            <a:r>
              <a:rPr lang="nl-NL" dirty="0" err="1"/>
              <a:t>magnis</a:t>
            </a:r>
            <a:r>
              <a:rPr lang="nl-NL" dirty="0"/>
              <a:t> dis </a:t>
            </a:r>
            <a:r>
              <a:rPr lang="nl-NL" dirty="0" err="1"/>
              <a:t>parturient</a:t>
            </a:r>
            <a:r>
              <a:rPr lang="nl-NL" dirty="0"/>
              <a:t> </a:t>
            </a:r>
            <a:r>
              <a:rPr lang="nl-NL" dirty="0" err="1"/>
              <a:t>montes</a:t>
            </a:r>
            <a:r>
              <a:rPr lang="nl-NL" dirty="0"/>
              <a:t>, </a:t>
            </a:r>
            <a:r>
              <a:rPr lang="nl-NL" dirty="0" err="1"/>
              <a:t>nascetur</a:t>
            </a:r>
            <a:r>
              <a:rPr lang="nl-NL" dirty="0"/>
              <a:t> </a:t>
            </a:r>
            <a:r>
              <a:rPr lang="nl-NL" dirty="0" err="1"/>
              <a:t>ridiculus</a:t>
            </a:r>
            <a:r>
              <a:rPr lang="nl-NL" dirty="0"/>
              <a:t> mus. </a:t>
            </a:r>
            <a:r>
              <a:rPr lang="nl-NL" dirty="0" err="1"/>
              <a:t>Donec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 </a:t>
            </a:r>
            <a:r>
              <a:rPr lang="nl-NL" dirty="0" err="1"/>
              <a:t>felis</a:t>
            </a:r>
            <a:r>
              <a:rPr lang="nl-NL" dirty="0"/>
              <a:t>, </a:t>
            </a:r>
            <a:r>
              <a:rPr lang="nl-NL" dirty="0" err="1"/>
              <a:t>ultricies</a:t>
            </a:r>
            <a:r>
              <a:rPr lang="nl-NL" dirty="0"/>
              <a:t> </a:t>
            </a:r>
            <a:r>
              <a:rPr lang="nl-NL" dirty="0" err="1"/>
              <a:t>nec</a:t>
            </a:r>
            <a:r>
              <a:rPr lang="nl-NL" dirty="0"/>
              <a:t>, </a:t>
            </a:r>
            <a:r>
              <a:rPr lang="nl-NL" dirty="0" err="1"/>
              <a:t>pellentesque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, </a:t>
            </a:r>
            <a:r>
              <a:rPr lang="nl-NL" dirty="0" err="1"/>
              <a:t>pretium</a:t>
            </a:r>
            <a:r>
              <a:rPr lang="nl-NL" dirty="0"/>
              <a:t> </a:t>
            </a:r>
            <a:r>
              <a:rPr lang="nl-NL" dirty="0" err="1"/>
              <a:t>quis</a:t>
            </a:r>
            <a:r>
              <a:rPr lang="nl-NL" dirty="0"/>
              <a:t>, </a:t>
            </a:r>
            <a:r>
              <a:rPr lang="nl-NL" dirty="0" err="1"/>
              <a:t>sem</a:t>
            </a:r>
            <a:r>
              <a:rPr lang="nl-NL" dirty="0"/>
              <a:t>.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consequat</a:t>
            </a:r>
            <a:r>
              <a:rPr lang="nl-NL" dirty="0"/>
              <a:t> massa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enim</a:t>
            </a:r>
            <a:r>
              <a:rPr lang="nl-NL" dirty="0"/>
              <a:t>. </a:t>
            </a:r>
            <a:r>
              <a:rPr lang="nl-NL" dirty="0" err="1"/>
              <a:t>Donec</a:t>
            </a:r>
            <a:r>
              <a:rPr lang="nl-NL" dirty="0"/>
              <a:t> pede </a:t>
            </a:r>
            <a:r>
              <a:rPr lang="nl-NL" dirty="0" err="1"/>
              <a:t>justo</a:t>
            </a:r>
            <a:r>
              <a:rPr lang="nl-NL" dirty="0"/>
              <a:t>, </a:t>
            </a:r>
            <a:r>
              <a:rPr lang="nl-NL" dirty="0" err="1"/>
              <a:t>fringilla</a:t>
            </a:r>
            <a:r>
              <a:rPr lang="nl-NL" dirty="0"/>
              <a:t> vel, </a:t>
            </a:r>
            <a:r>
              <a:rPr lang="nl-NL" dirty="0" err="1"/>
              <a:t>aliquet</a:t>
            </a:r>
            <a:r>
              <a:rPr lang="nl-NL" dirty="0"/>
              <a:t> </a:t>
            </a:r>
            <a:r>
              <a:rPr lang="nl-NL" dirty="0" err="1"/>
              <a:t>nec</a:t>
            </a:r>
            <a:r>
              <a:rPr lang="nl-NL" dirty="0"/>
              <a:t>, </a:t>
            </a:r>
            <a:r>
              <a:rPr lang="nl-NL" dirty="0" err="1"/>
              <a:t>vulputate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, </a:t>
            </a:r>
            <a:r>
              <a:rPr lang="nl-NL" dirty="0" err="1"/>
              <a:t>arcu</a:t>
            </a:r>
            <a:r>
              <a:rPr lang="nl-NL" dirty="0"/>
              <a:t>. In </a:t>
            </a:r>
            <a:r>
              <a:rPr lang="nl-NL" dirty="0" err="1"/>
              <a:t>enim</a:t>
            </a:r>
            <a:r>
              <a:rPr lang="nl-NL" dirty="0"/>
              <a:t> </a:t>
            </a:r>
            <a:r>
              <a:rPr lang="nl-NL" dirty="0" err="1"/>
              <a:t>justo</a:t>
            </a:r>
            <a:r>
              <a:rPr lang="nl-NL" dirty="0"/>
              <a:t>, </a:t>
            </a:r>
            <a:r>
              <a:rPr lang="nl-NL" dirty="0" err="1"/>
              <a:t>rhoncus</a:t>
            </a:r>
            <a:r>
              <a:rPr lang="nl-NL" dirty="0"/>
              <a:t> ut, </a:t>
            </a:r>
            <a:r>
              <a:rPr lang="nl-NL" dirty="0" err="1"/>
              <a:t>imperdiet</a:t>
            </a:r>
            <a:r>
              <a:rPr lang="nl-NL" dirty="0"/>
              <a:t> a, </a:t>
            </a:r>
            <a:r>
              <a:rPr lang="nl-NL" dirty="0" err="1"/>
              <a:t>venenatis</a:t>
            </a:r>
            <a:r>
              <a:rPr lang="nl-NL" dirty="0"/>
              <a:t> vitae, </a:t>
            </a:r>
            <a:r>
              <a:rPr lang="nl-NL" dirty="0" err="1"/>
              <a:t>justo</a:t>
            </a:r>
            <a:r>
              <a:rPr lang="nl-NL" dirty="0"/>
              <a:t>. </a:t>
            </a:r>
            <a:r>
              <a:rPr lang="nl-NL" dirty="0" err="1"/>
              <a:t>Nullam</a:t>
            </a:r>
            <a:r>
              <a:rPr lang="nl-NL" dirty="0"/>
              <a:t> dictum </a:t>
            </a:r>
            <a:r>
              <a:rPr lang="nl-NL" dirty="0" err="1"/>
              <a:t>felis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pede </a:t>
            </a:r>
            <a:r>
              <a:rPr lang="nl-NL" dirty="0" err="1"/>
              <a:t>mollis</a:t>
            </a:r>
            <a:r>
              <a:rPr lang="nl-NL" dirty="0"/>
              <a:t> </a:t>
            </a:r>
            <a:r>
              <a:rPr lang="nl-NL" dirty="0" err="1"/>
              <a:t>pretium</a:t>
            </a:r>
            <a:r>
              <a:rPr lang="nl-NL" dirty="0"/>
              <a:t>. Integer </a:t>
            </a:r>
            <a:r>
              <a:rPr lang="nl-NL" dirty="0" err="1"/>
              <a:t>tincidunt</a:t>
            </a:r>
            <a:r>
              <a:rPr lang="nl-NL" dirty="0"/>
              <a:t>. </a:t>
            </a:r>
            <a:r>
              <a:rPr lang="nl-NL" dirty="0" err="1"/>
              <a:t>Aenean</a:t>
            </a:r>
            <a:r>
              <a:rPr lang="nl-NL" dirty="0"/>
              <a:t> massa. Cum </a:t>
            </a:r>
            <a:r>
              <a:rPr lang="nl-NL" dirty="0" err="1"/>
              <a:t>sociis</a:t>
            </a:r>
            <a:r>
              <a:rPr lang="nl-NL" dirty="0"/>
              <a:t> </a:t>
            </a:r>
            <a:r>
              <a:rPr lang="nl-NL" dirty="0" err="1"/>
              <a:t>natoque</a:t>
            </a:r>
            <a:r>
              <a:rPr lang="nl-NL" dirty="0"/>
              <a:t> </a:t>
            </a:r>
            <a:r>
              <a:rPr lang="nl-NL" dirty="0" err="1"/>
              <a:t>penatibus</a:t>
            </a:r>
            <a:r>
              <a:rPr lang="nl-NL" dirty="0"/>
              <a:t> et </a:t>
            </a:r>
            <a:r>
              <a:rPr lang="nl-NL" dirty="0" err="1"/>
              <a:t>magnis</a:t>
            </a:r>
            <a:r>
              <a:rPr lang="nl-NL" dirty="0"/>
              <a:t> dis </a:t>
            </a:r>
            <a:r>
              <a:rPr lang="nl-NL" dirty="0" err="1"/>
              <a:t>parturient</a:t>
            </a:r>
            <a:r>
              <a:rPr lang="nl-NL" dirty="0"/>
              <a:t> </a:t>
            </a:r>
            <a:r>
              <a:rPr lang="nl-NL" dirty="0" err="1"/>
              <a:t>montes</a:t>
            </a:r>
            <a:r>
              <a:rPr lang="nl-NL" dirty="0"/>
              <a:t>, </a:t>
            </a:r>
            <a:r>
              <a:rPr lang="nl-NL" dirty="0" err="1"/>
              <a:t>nascetur</a:t>
            </a:r>
            <a:r>
              <a:rPr lang="nl-NL" dirty="0"/>
              <a:t> </a:t>
            </a:r>
            <a:r>
              <a:rPr lang="nl-NL" dirty="0" err="1"/>
              <a:t>ridiculus</a:t>
            </a:r>
            <a:r>
              <a:rPr lang="nl-NL" dirty="0"/>
              <a:t> mus. </a:t>
            </a:r>
            <a:r>
              <a:rPr lang="nl-NL" dirty="0" err="1"/>
              <a:t>Donec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 </a:t>
            </a:r>
            <a:r>
              <a:rPr lang="nl-NL" dirty="0" err="1"/>
              <a:t>felis</a:t>
            </a:r>
            <a:r>
              <a:rPr lang="nl-NL" dirty="0"/>
              <a:t>, </a:t>
            </a:r>
            <a:r>
              <a:rPr lang="nl-NL" dirty="0" err="1"/>
              <a:t>ultricies</a:t>
            </a:r>
            <a:r>
              <a:rPr lang="nl-NL" dirty="0"/>
              <a:t> </a:t>
            </a:r>
            <a:r>
              <a:rPr lang="nl-NL" dirty="0" err="1"/>
              <a:t>nec</a:t>
            </a:r>
            <a:r>
              <a:rPr lang="nl-NL" dirty="0"/>
              <a:t>, </a:t>
            </a:r>
            <a:r>
              <a:rPr lang="nl-NL" dirty="0" err="1"/>
              <a:t>pellentesque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, </a:t>
            </a:r>
            <a:r>
              <a:rPr lang="nl-NL" dirty="0" err="1"/>
              <a:t>pretium</a:t>
            </a:r>
            <a:r>
              <a:rPr lang="nl-NL" dirty="0"/>
              <a:t> </a:t>
            </a:r>
            <a:r>
              <a:rPr lang="nl-NL" dirty="0" err="1"/>
              <a:t>quis</a:t>
            </a:r>
            <a:r>
              <a:rPr lang="nl-NL" dirty="0"/>
              <a:t>, </a:t>
            </a:r>
            <a:r>
              <a:rPr lang="nl-NL" dirty="0" err="1"/>
              <a:t>sem</a:t>
            </a:r>
            <a:r>
              <a:rPr lang="nl-NL" dirty="0"/>
              <a:t>.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consequat</a:t>
            </a:r>
            <a:r>
              <a:rPr lang="nl-NL" dirty="0"/>
              <a:t> massa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enim</a:t>
            </a:r>
            <a:r>
              <a:rPr lang="nl-NL" dirty="0"/>
              <a:t>. </a:t>
            </a:r>
            <a:r>
              <a:rPr lang="nl-NL" dirty="0" err="1"/>
              <a:t>Donec</a:t>
            </a:r>
            <a:r>
              <a:rPr lang="nl-NL" dirty="0"/>
              <a:t> pede </a:t>
            </a:r>
            <a:r>
              <a:rPr lang="nl-NL" dirty="0" err="1"/>
              <a:t>justo</a:t>
            </a:r>
            <a:r>
              <a:rPr lang="nl-NL" dirty="0"/>
              <a:t>, </a:t>
            </a:r>
            <a:r>
              <a:rPr lang="nl-NL" dirty="0" err="1"/>
              <a:t>fringilla</a:t>
            </a:r>
            <a:r>
              <a:rPr lang="nl-NL" dirty="0"/>
              <a:t> vel, </a:t>
            </a:r>
            <a:r>
              <a:rPr lang="nl-NL" dirty="0" err="1"/>
              <a:t>aliquet</a:t>
            </a:r>
            <a:r>
              <a:rPr lang="nl-NL" dirty="0"/>
              <a:t> </a:t>
            </a:r>
            <a:r>
              <a:rPr lang="nl-NL" dirty="0" err="1"/>
              <a:t>nec</a:t>
            </a:r>
            <a:r>
              <a:rPr lang="nl-NL" dirty="0"/>
              <a:t>, </a:t>
            </a:r>
            <a:r>
              <a:rPr lang="nl-NL" dirty="0" err="1"/>
              <a:t>vulputate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, </a:t>
            </a:r>
            <a:r>
              <a:rPr lang="nl-NL" dirty="0" err="1"/>
              <a:t>arcu</a:t>
            </a:r>
            <a:r>
              <a:rPr lang="nl-NL" dirty="0"/>
              <a:t>. In </a:t>
            </a:r>
            <a:r>
              <a:rPr lang="nl-NL" dirty="0" err="1"/>
              <a:t>enim</a:t>
            </a:r>
            <a:r>
              <a:rPr lang="nl-NL" dirty="0"/>
              <a:t> </a:t>
            </a:r>
            <a:r>
              <a:rPr lang="nl-NL" dirty="0" err="1"/>
              <a:t>justo</a:t>
            </a:r>
            <a:r>
              <a:rPr lang="nl-NL" dirty="0"/>
              <a:t>, </a:t>
            </a:r>
            <a:r>
              <a:rPr lang="nl-NL" dirty="0" err="1"/>
              <a:t>rhoncus</a:t>
            </a:r>
            <a:r>
              <a:rPr lang="nl-NL" dirty="0"/>
              <a:t> ut, </a:t>
            </a:r>
            <a:r>
              <a:rPr lang="nl-NL" dirty="0" err="1"/>
              <a:t>imperdiet</a:t>
            </a:r>
            <a:r>
              <a:rPr lang="nl-NL" dirty="0"/>
              <a:t> a, </a:t>
            </a:r>
            <a:r>
              <a:rPr lang="nl-NL" dirty="0" err="1"/>
              <a:t>venenatis</a:t>
            </a:r>
            <a:r>
              <a:rPr lang="nl-NL" dirty="0"/>
              <a:t> vitae, </a:t>
            </a:r>
            <a:r>
              <a:rPr lang="nl-NL" dirty="0" err="1"/>
              <a:t>justo</a:t>
            </a:r>
            <a:r>
              <a:rPr lang="nl-NL" dirty="0"/>
              <a:t>. </a:t>
            </a:r>
            <a:r>
              <a:rPr lang="nl-NL" dirty="0" err="1"/>
              <a:t>Nullam</a:t>
            </a:r>
            <a:r>
              <a:rPr lang="nl-NL" dirty="0"/>
              <a:t> dictum </a:t>
            </a:r>
            <a:r>
              <a:rPr lang="nl-NL" dirty="0" err="1"/>
              <a:t>felis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pede </a:t>
            </a:r>
            <a:r>
              <a:rPr lang="nl-NL" dirty="0" err="1"/>
              <a:t>mollis</a:t>
            </a:r>
            <a:r>
              <a:rPr lang="nl-NL" dirty="0"/>
              <a:t> </a:t>
            </a:r>
            <a:r>
              <a:rPr lang="nl-NL" dirty="0" err="1"/>
              <a:t>pretium</a:t>
            </a:r>
            <a:r>
              <a:rPr lang="nl-NL" dirty="0"/>
              <a:t>. Integer </a:t>
            </a:r>
            <a:r>
              <a:rPr lang="nl-NL" dirty="0" err="1"/>
              <a:t>tincidunt</a:t>
            </a:r>
            <a:r>
              <a:rPr lang="nl-N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70168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149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EE95-AD79-4E1B-9603-844D62DFCC1C}" type="datetimeFigureOut">
              <a:rPr lang="nl-NL" smtClean="0"/>
              <a:t>5-4-2022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51691-32FD-4805-9C5A-A00A48CF6F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0098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EE95-AD79-4E1B-9603-844D62DFCC1C}" type="datetimeFigureOut">
              <a:rPr lang="nl-NL" smtClean="0"/>
              <a:t>5-4-2022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51691-32FD-4805-9C5A-A00A48CF6F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1469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EE95-AD79-4E1B-9603-844D62DFCC1C}" type="datetimeFigureOut">
              <a:rPr lang="nl-NL" smtClean="0"/>
              <a:t>5-4-2022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51691-32FD-4805-9C5A-A00A48CF6F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5404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EE95-AD79-4E1B-9603-844D62DFCC1C}" type="datetimeFigureOut">
              <a:rPr lang="nl-NL" smtClean="0"/>
              <a:t>5-4-2022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51691-32FD-4805-9C5A-A00A48CF6F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772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EE95-AD79-4E1B-9603-844D62DFCC1C}" type="datetimeFigureOut">
              <a:rPr lang="nl-NL" smtClean="0"/>
              <a:t>5-4-2022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51691-32FD-4805-9C5A-A00A48CF6F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86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EE95-AD79-4E1B-9603-844D62DFCC1C}" type="datetimeFigureOut">
              <a:rPr lang="nl-NL" smtClean="0"/>
              <a:t>5-4-2022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51691-32FD-4805-9C5A-A00A48CF6F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2318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EE95-AD79-4E1B-9603-844D62DFCC1C}" type="datetimeFigureOut">
              <a:rPr lang="nl-NL" smtClean="0"/>
              <a:t>5-4-2022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51691-32FD-4805-9C5A-A00A48CF6F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4639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EE95-AD79-4E1B-9603-844D62DFCC1C}" type="datetimeFigureOut">
              <a:rPr lang="nl-NL" smtClean="0"/>
              <a:t>5-4-2022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51691-32FD-4805-9C5A-A00A48CF6F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85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9EE95-AD79-4E1B-9603-844D62DFCC1C}" type="datetimeFigureOut">
              <a:rPr lang="nl-NL" smtClean="0"/>
              <a:t>5-4-2022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51691-32FD-4805-9C5A-A00A48CF6F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488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enthe.nl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1889760" y="1132474"/>
            <a:ext cx="10017760" cy="4323446"/>
          </a:xfrm>
        </p:spPr>
        <p:txBody>
          <a:bodyPr anchor="t">
            <a:normAutofit fontScale="90000"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Lemon Tuesday" panose="02000506040000020004" pitchFamily="50" charset="0"/>
              </a:rPr>
              <a:t>   Netwerkbijeenkomst </a:t>
            </a:r>
            <a:br>
              <a:rPr lang="nl-NL" sz="3600" b="1" dirty="0">
                <a:solidFill>
                  <a:schemeClr val="bg1"/>
                </a:solidFill>
                <a:latin typeface="Lemon Tuesday" panose="02000506040000020004" pitchFamily="50" charset="0"/>
              </a:rPr>
            </a:br>
            <a:r>
              <a:rPr lang="nl-NL" sz="3600" b="1" dirty="0">
                <a:solidFill>
                  <a:schemeClr val="bg1"/>
                </a:solidFill>
                <a:latin typeface="Lemon Tuesday" panose="02000506040000020004" pitchFamily="50" charset="0"/>
              </a:rPr>
              <a:t>   Stichting Kop van Drenthe</a:t>
            </a:r>
            <a:br>
              <a:rPr lang="nl-NL" sz="2700" dirty="0">
                <a:solidFill>
                  <a:schemeClr val="bg1"/>
                </a:solidFill>
                <a:latin typeface="Zilla Slab"/>
              </a:rPr>
            </a:br>
            <a:br>
              <a:rPr lang="nl-NL" sz="2700" dirty="0">
                <a:solidFill>
                  <a:schemeClr val="bg1"/>
                </a:solidFill>
                <a:latin typeface="Zilla Slab"/>
              </a:rPr>
            </a:br>
            <a:br>
              <a:rPr lang="nl-NL" sz="2700" dirty="0">
                <a:solidFill>
                  <a:schemeClr val="bg1"/>
                </a:solidFill>
                <a:latin typeface="Zilla Slab"/>
              </a:rPr>
            </a:br>
            <a:br>
              <a:rPr lang="nl-NL" sz="2700" dirty="0">
                <a:solidFill>
                  <a:schemeClr val="bg1"/>
                </a:solidFill>
                <a:latin typeface="Zilla Slab"/>
              </a:rPr>
            </a:br>
            <a:br>
              <a:rPr lang="nl-NL" sz="2700" dirty="0">
                <a:solidFill>
                  <a:schemeClr val="bg1"/>
                </a:solidFill>
                <a:latin typeface="Zilla Slab"/>
              </a:rPr>
            </a:br>
            <a:br>
              <a:rPr lang="nl-NL" sz="2700" dirty="0">
                <a:solidFill>
                  <a:schemeClr val="bg1"/>
                </a:solidFill>
                <a:latin typeface="Zilla Slab"/>
              </a:rPr>
            </a:br>
            <a:br>
              <a:rPr lang="nl-NL" sz="2700" dirty="0">
                <a:solidFill>
                  <a:schemeClr val="bg1"/>
                </a:solidFill>
                <a:latin typeface="Zilla Slab"/>
              </a:rPr>
            </a:br>
            <a:br>
              <a:rPr lang="nl-NL" sz="2700" dirty="0">
                <a:solidFill>
                  <a:schemeClr val="bg1"/>
                </a:solidFill>
                <a:latin typeface="Zilla Slab"/>
              </a:rPr>
            </a:br>
            <a:r>
              <a:rPr lang="nl-NL" sz="2200" b="1" dirty="0">
                <a:solidFill>
                  <a:schemeClr val="bg1"/>
                </a:solidFill>
                <a:latin typeface="Zilla Slab"/>
              </a:rPr>
              <a:t>Locatie: 		Het Maallustcomplex</a:t>
            </a:r>
            <a:br>
              <a:rPr lang="nl-NL" sz="2200" b="1" dirty="0">
                <a:solidFill>
                  <a:schemeClr val="bg1"/>
                </a:solidFill>
                <a:latin typeface="Zilla Slab"/>
              </a:rPr>
            </a:br>
            <a:r>
              <a:rPr lang="nl-NL" sz="2200" b="1" dirty="0">
                <a:solidFill>
                  <a:schemeClr val="bg1"/>
                </a:solidFill>
                <a:latin typeface="Zilla Slab"/>
              </a:rPr>
              <a:t>Datum: 		Dinsdag 5 april 2022</a:t>
            </a:r>
            <a:br>
              <a:rPr lang="nl-NL" sz="2200" b="1" dirty="0">
                <a:solidFill>
                  <a:schemeClr val="bg1"/>
                </a:solidFill>
                <a:latin typeface="Zilla Slab"/>
              </a:rPr>
            </a:br>
            <a:r>
              <a:rPr lang="nl-NL" sz="2200" b="1" dirty="0">
                <a:solidFill>
                  <a:schemeClr val="bg1"/>
                </a:solidFill>
                <a:latin typeface="Zilla Slab"/>
              </a:rPr>
              <a:t>Tijd: 		15.00 uur tot 17.00 uur aansluitend netwerkborrel</a:t>
            </a:r>
            <a:br>
              <a:rPr lang="nl-NL" sz="2200" b="1" dirty="0">
                <a:solidFill>
                  <a:schemeClr val="bg1"/>
                </a:solidFill>
                <a:latin typeface="Zilla Slab"/>
              </a:rPr>
            </a:br>
            <a:br>
              <a:rPr lang="nl-NL" b="1" dirty="0">
                <a:solidFill>
                  <a:schemeClr val="bg1"/>
                </a:solidFill>
                <a:latin typeface="Lemon Tuesday" panose="02000506040000020004" pitchFamily="50" charset="0"/>
              </a:rPr>
            </a:br>
            <a:endParaRPr lang="nl-NL" b="1" dirty="0">
              <a:solidFill>
                <a:schemeClr val="bg1"/>
              </a:solidFill>
              <a:latin typeface="Lemon Tuesday" panose="02000506040000020004" pitchFamily="50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CA364E1-F54A-433E-8BFB-EDC78A239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137" y="5227232"/>
            <a:ext cx="5390863" cy="120858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4B2F3CC-2ED4-49E0-9888-AEE5518A8D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414" y="199324"/>
            <a:ext cx="1268346" cy="125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50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A1C1BD-6448-4244-AFE0-7E5F53641B9B}" type="slidenum">
              <a:rPr lang="nl-NL" smtClean="0"/>
              <a:pPr/>
              <a:t>10</a:t>
            </a:fld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E3313E3-8DD7-497C-A503-9A72D9B35DD5}"/>
              </a:ext>
            </a:extLst>
          </p:cNvPr>
          <p:cNvSpPr txBox="1"/>
          <p:nvPr/>
        </p:nvSpPr>
        <p:spPr>
          <a:xfrm>
            <a:off x="6276511" y="4754673"/>
            <a:ext cx="6346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Zilla Slab"/>
              </a:rPr>
              <a:t>Resultaten en ervaringen </a:t>
            </a:r>
          </a:p>
          <a:p>
            <a:pPr algn="ctr"/>
            <a:r>
              <a:rPr lang="en-US" sz="2400" b="1" dirty="0" err="1">
                <a:latin typeface="Zilla Slab"/>
              </a:rPr>
              <a:t>na</a:t>
            </a:r>
            <a:r>
              <a:rPr lang="en-US" sz="2400" b="1" dirty="0">
                <a:latin typeface="Zilla Slab"/>
              </a:rPr>
              <a:t> 11 maanden</a:t>
            </a:r>
            <a:endParaRPr lang="nl-NL" sz="2400" b="1" dirty="0">
              <a:latin typeface="Zilla Slab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6522989" cy="6858000"/>
          </a:xfrm>
          <a:prstGeom prst="rect">
            <a:avLst/>
          </a:prstGeom>
        </p:spPr>
      </p:pic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5342455" y="817484"/>
            <a:ext cx="6753852" cy="2912164"/>
          </a:xfrm>
        </p:spPr>
        <p:txBody>
          <a:bodyPr>
            <a:noAutofit/>
          </a:bodyPr>
          <a:lstStyle/>
          <a:p>
            <a:r>
              <a:rPr lang="nl-NL" sz="6600" dirty="0">
                <a:solidFill>
                  <a:srgbClr val="DC281E"/>
                </a:solidFill>
                <a:latin typeface="Lemon Tuesday" panose="02000506040000020004" pitchFamily="50" charset="0"/>
              </a:rPr>
              <a:t>Doe de GeoTour Kop van Drenthe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D2C06E9-6081-412D-BC68-A2601A50E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414" y="199324"/>
            <a:ext cx="1268346" cy="125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04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C445D5E0-5E1C-4878-B9CB-BB2CEFAA98CE}"/>
              </a:ext>
            </a:extLst>
          </p:cNvPr>
          <p:cNvSpPr/>
          <p:nvPr/>
        </p:nvSpPr>
        <p:spPr>
          <a:xfrm>
            <a:off x="6686842" y="2493151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E9BD5A0-2D29-4194-8781-54F9105112EE}"/>
              </a:ext>
            </a:extLst>
          </p:cNvPr>
          <p:cNvSpPr txBox="1"/>
          <p:nvPr/>
        </p:nvSpPr>
        <p:spPr>
          <a:xfrm>
            <a:off x="239920" y="144568"/>
            <a:ext cx="1171215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dirty="0">
                <a:solidFill>
                  <a:srgbClr val="DC291E"/>
                </a:solidFill>
                <a:latin typeface="Lemon Tuesday" panose="02000506040000020004" pitchFamily="50" charset="0"/>
              </a:rPr>
              <a:t>GeoTour ervaringen Kop van Drenthe -11 maanden</a:t>
            </a:r>
          </a:p>
          <a:p>
            <a:endParaRPr lang="nl-NL" sz="4400" dirty="0">
              <a:solidFill>
                <a:srgbClr val="DC291E"/>
              </a:solidFill>
              <a:latin typeface="Lemon Tuesday" panose="02000506040000020004" pitchFamily="50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692356C-4992-4809-B47D-75C351581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" y="1019920"/>
            <a:ext cx="11949545" cy="569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47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6686842" y="2493151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nl-NL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8E543E9F-843B-41DF-B7DC-CD2D1A95BEE4}"/>
              </a:ext>
            </a:extLst>
          </p:cNvPr>
          <p:cNvSpPr/>
          <p:nvPr/>
        </p:nvSpPr>
        <p:spPr>
          <a:xfrm>
            <a:off x="1450109" y="1016350"/>
            <a:ext cx="10609689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fontAlgn="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  <a:latin typeface="Zilla Slab" pitchFamily="2" charset="0"/>
              <a:ea typeface="Zilla Slab" pitchFamily="2" charset="0"/>
            </a:endParaRPr>
          </a:p>
          <a:p>
            <a:pPr marL="457200" lvl="0" indent="-457200" fontAlgn="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  <a:latin typeface="Zilla Slab" pitchFamily="2" charset="0"/>
              <a:ea typeface="Zilla Slab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762B62A-D709-4B84-A81B-B18F0EBEA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10" y="1714428"/>
            <a:ext cx="2567186" cy="385522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06F98A0-EC94-44D5-BCAC-81A28053AE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144"/>
          <a:stretch/>
        </p:blipFill>
        <p:spPr>
          <a:xfrm>
            <a:off x="3658380" y="1714428"/>
            <a:ext cx="3818746" cy="387322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AE39830-5109-4F83-A667-F47CA1F5B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885" y="1714428"/>
            <a:ext cx="3350909" cy="3910178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6B3B0B18-7F7D-46F8-9F6C-042395226E44}"/>
              </a:ext>
            </a:extLst>
          </p:cNvPr>
          <p:cNvSpPr txBox="1"/>
          <p:nvPr/>
        </p:nvSpPr>
        <p:spPr>
          <a:xfrm>
            <a:off x="239920" y="144568"/>
            <a:ext cx="1171215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dirty="0">
                <a:solidFill>
                  <a:srgbClr val="DC291E"/>
                </a:solidFill>
                <a:latin typeface="Lemon Tuesday" panose="02000506040000020004" pitchFamily="50" charset="0"/>
              </a:rPr>
              <a:t>Online zichtbaarheid</a:t>
            </a:r>
          </a:p>
          <a:p>
            <a:endParaRPr lang="nl-NL" sz="4400" dirty="0">
              <a:solidFill>
                <a:srgbClr val="DC291E"/>
              </a:solidFill>
              <a:latin typeface="Lemon Tuesday" panose="02000506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43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F7134BEC-CC12-4DCA-997C-67C6C9455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94" y="4159302"/>
            <a:ext cx="9733040" cy="284098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-132202" y="199986"/>
            <a:ext cx="12192000" cy="70788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rgbClr val="DC291E"/>
                </a:solidFill>
                <a:latin typeface="Lemon Tuesday" panose="02000506040000020004" pitchFamily="50" charset="0"/>
                <a:ea typeface="Zilla Slab Medium" pitchFamily="2" charset="0"/>
                <a:cs typeface="Rockwell" charset="0"/>
              </a:rPr>
              <a:t>  GeoTour Kop van Drenthe op sociale media:</a:t>
            </a:r>
          </a:p>
        </p:txBody>
      </p:sp>
      <p:sp>
        <p:nvSpPr>
          <p:cNvPr id="6" name="Rechthoek 5"/>
          <p:cNvSpPr/>
          <p:nvPr/>
        </p:nvSpPr>
        <p:spPr>
          <a:xfrm>
            <a:off x="6686842" y="2493151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nl-NL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1CBB8B3-A748-4FF2-BA5F-2581AE994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32" y="1009630"/>
            <a:ext cx="2048434" cy="444436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E3AFB0F-0B5E-46BB-BD1C-FCD99F1C1A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327" y="1009630"/>
            <a:ext cx="2054530" cy="444436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A5611D5-0A66-4D3B-9AE1-6E12126F4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4115" y="985315"/>
            <a:ext cx="3566469" cy="444436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A034B78-0406-488E-AD58-ADB275D6A8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6842" y="907872"/>
            <a:ext cx="2895851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30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DE3313E3-8DD7-497C-A503-9A72D9B35DD5}"/>
              </a:ext>
            </a:extLst>
          </p:cNvPr>
          <p:cNvSpPr txBox="1"/>
          <p:nvPr/>
        </p:nvSpPr>
        <p:spPr>
          <a:xfrm>
            <a:off x="230460" y="1947936"/>
            <a:ext cx="10406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Zilla Slab"/>
              </a:rPr>
              <a:t>     	 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230460" y="198257"/>
            <a:ext cx="6753852" cy="1190350"/>
          </a:xfrm>
        </p:spPr>
        <p:txBody>
          <a:bodyPr>
            <a:noAutofit/>
          </a:bodyPr>
          <a:lstStyle/>
          <a:p>
            <a:pPr algn="ctr"/>
            <a:r>
              <a:rPr lang="nl-NL" dirty="0">
                <a:solidFill>
                  <a:schemeClr val="tx1"/>
                </a:solidFill>
                <a:latin typeface="Lemon Tuesday" panose="02000506040000020004" pitchFamily="50" charset="0"/>
              </a:rPr>
              <a:t>	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CA364E1-F54A-433E-8BFB-EDC78A239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137" y="5227232"/>
            <a:ext cx="5390863" cy="120858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DA5E6AB1-8B7B-4788-A727-51376038E523}"/>
              </a:ext>
            </a:extLst>
          </p:cNvPr>
          <p:cNvSpPr txBox="1"/>
          <p:nvPr/>
        </p:nvSpPr>
        <p:spPr>
          <a:xfrm>
            <a:off x="230460" y="104253"/>
            <a:ext cx="1040692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dirty="0">
                <a:solidFill>
                  <a:srgbClr val="DC291E"/>
                </a:solidFill>
                <a:latin typeface="Lemon Tuesday" panose="02000506040000020004" pitchFamily="50" charset="0"/>
              </a:rPr>
              <a:t>Presentatie Koloniën van Weldadigheid</a:t>
            </a:r>
          </a:p>
          <a:p>
            <a:endParaRPr lang="nl-NL" sz="4400" dirty="0">
              <a:solidFill>
                <a:srgbClr val="DC291E"/>
              </a:solidFill>
              <a:latin typeface="Lemon Tuesday" panose="02000506040000020004" pitchFamily="50" charset="0"/>
            </a:endParaRPr>
          </a:p>
          <a:p>
            <a:endParaRPr lang="nl-NL" sz="4400" dirty="0">
              <a:solidFill>
                <a:srgbClr val="DC291E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546D0F0-6EEF-4B52-83AA-DED7EA92B6B8}"/>
              </a:ext>
            </a:extLst>
          </p:cNvPr>
          <p:cNvSpPr txBox="1"/>
          <p:nvPr/>
        </p:nvSpPr>
        <p:spPr>
          <a:xfrm>
            <a:off x="382860" y="2100336"/>
            <a:ext cx="10406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Zilla Slab"/>
              </a:rPr>
              <a:t>       	 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A395394B-5A4D-4DD9-A367-5BC7E674A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414" y="199324"/>
            <a:ext cx="1268346" cy="1255404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D57C1735-64FF-4FCB-837A-7E969B6CC788}"/>
              </a:ext>
            </a:extLst>
          </p:cNvPr>
          <p:cNvSpPr txBox="1"/>
          <p:nvPr/>
        </p:nvSpPr>
        <p:spPr>
          <a:xfrm>
            <a:off x="638832" y="2235230"/>
            <a:ext cx="116872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Elizabeth Stoit – Marketing Drenthe</a:t>
            </a:r>
          </a:p>
          <a:p>
            <a:r>
              <a:rPr lang="nl-NL" sz="2400" dirty="0">
                <a:latin typeface="Zilla Slab"/>
              </a:rPr>
              <a:t>	           	 </a:t>
            </a:r>
          </a:p>
          <a:p>
            <a:endParaRPr lang="nl-NL" dirty="0">
              <a:latin typeface="Zilla Slab"/>
            </a:endParaRPr>
          </a:p>
          <a:p>
            <a:endParaRPr lang="nl-NL" sz="2400" dirty="0">
              <a:latin typeface="Zilla Slab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latin typeface="Zilla Slab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latin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2121712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DE3313E3-8DD7-497C-A503-9A72D9B35DD5}"/>
              </a:ext>
            </a:extLst>
          </p:cNvPr>
          <p:cNvSpPr txBox="1"/>
          <p:nvPr/>
        </p:nvSpPr>
        <p:spPr>
          <a:xfrm>
            <a:off x="230460" y="1947936"/>
            <a:ext cx="10406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Zilla Slab"/>
              </a:rPr>
              <a:t>     	 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230460" y="198257"/>
            <a:ext cx="6753852" cy="1190350"/>
          </a:xfrm>
        </p:spPr>
        <p:txBody>
          <a:bodyPr>
            <a:noAutofit/>
          </a:bodyPr>
          <a:lstStyle/>
          <a:p>
            <a:pPr algn="ctr"/>
            <a:r>
              <a:rPr lang="nl-NL" dirty="0">
                <a:solidFill>
                  <a:schemeClr val="tx1"/>
                </a:solidFill>
                <a:latin typeface="Lemon Tuesday" panose="02000506040000020004" pitchFamily="50" charset="0"/>
              </a:rPr>
              <a:t>	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CA364E1-F54A-433E-8BFB-EDC78A239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137" y="5227232"/>
            <a:ext cx="5390863" cy="120858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DA5E6AB1-8B7B-4788-A727-51376038E523}"/>
              </a:ext>
            </a:extLst>
          </p:cNvPr>
          <p:cNvSpPr txBox="1"/>
          <p:nvPr/>
        </p:nvSpPr>
        <p:spPr>
          <a:xfrm>
            <a:off x="230460" y="104253"/>
            <a:ext cx="1040692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dirty="0">
                <a:solidFill>
                  <a:srgbClr val="DC291E"/>
                </a:solidFill>
                <a:latin typeface="Lemon Tuesday" panose="02000506040000020004" pitchFamily="50" charset="0"/>
              </a:rPr>
              <a:t>Presentatie wandelknooppunten</a:t>
            </a:r>
          </a:p>
          <a:p>
            <a:endParaRPr lang="nl-NL" sz="4400" dirty="0">
              <a:solidFill>
                <a:srgbClr val="DC291E"/>
              </a:solidFill>
              <a:latin typeface="Lemon Tuesday" panose="02000506040000020004" pitchFamily="50" charset="0"/>
            </a:endParaRPr>
          </a:p>
          <a:p>
            <a:endParaRPr lang="nl-NL" sz="4400" dirty="0">
              <a:solidFill>
                <a:srgbClr val="DC291E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546D0F0-6EEF-4B52-83AA-DED7EA92B6B8}"/>
              </a:ext>
            </a:extLst>
          </p:cNvPr>
          <p:cNvSpPr txBox="1"/>
          <p:nvPr/>
        </p:nvSpPr>
        <p:spPr>
          <a:xfrm>
            <a:off x="382860" y="2100336"/>
            <a:ext cx="10406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Zilla Slab"/>
              </a:rPr>
              <a:t>       	 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A395394B-5A4D-4DD9-A367-5BC7E674A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414" y="199324"/>
            <a:ext cx="1268346" cy="1255404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D57C1735-64FF-4FCB-837A-7E969B6CC788}"/>
              </a:ext>
            </a:extLst>
          </p:cNvPr>
          <p:cNvSpPr txBox="1"/>
          <p:nvPr/>
        </p:nvSpPr>
        <p:spPr>
          <a:xfrm>
            <a:off x="638832" y="2329233"/>
            <a:ext cx="116872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Ingeborg de Groot – Recreatieschap Drenthe</a:t>
            </a:r>
          </a:p>
          <a:p>
            <a:r>
              <a:rPr lang="nl-NL" sz="2400" dirty="0">
                <a:latin typeface="Zilla Slab"/>
              </a:rPr>
              <a:t>	           	 </a:t>
            </a:r>
          </a:p>
          <a:p>
            <a:endParaRPr lang="nl-NL" dirty="0">
              <a:latin typeface="Zilla Slab"/>
            </a:endParaRPr>
          </a:p>
          <a:p>
            <a:endParaRPr lang="nl-NL" sz="2400" dirty="0">
              <a:latin typeface="Zilla Slab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latin typeface="Zilla Slab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latin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773401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DE3313E3-8DD7-497C-A503-9A72D9B35DD5}"/>
              </a:ext>
            </a:extLst>
          </p:cNvPr>
          <p:cNvSpPr txBox="1"/>
          <p:nvPr/>
        </p:nvSpPr>
        <p:spPr>
          <a:xfrm>
            <a:off x="638832" y="2166863"/>
            <a:ext cx="1168722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TIP Toekomst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Hoe ontwikkelen we verder de Kop van Drenthe?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Contact ondernemers</a:t>
            </a:r>
          </a:p>
          <a:p>
            <a:r>
              <a:rPr lang="nl-NL" sz="2400" dirty="0">
                <a:latin typeface="Zilla Slab"/>
              </a:rPr>
              <a:t>	           	 </a:t>
            </a:r>
          </a:p>
          <a:p>
            <a:endParaRPr lang="nl-NL" dirty="0">
              <a:latin typeface="Zilla Slab"/>
            </a:endParaRPr>
          </a:p>
          <a:p>
            <a:endParaRPr lang="nl-NL" sz="2400" dirty="0">
              <a:latin typeface="Zilla Slab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latin typeface="Zilla Slab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latin typeface="Zilla Slab"/>
            </a:endParaRP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230460" y="198257"/>
            <a:ext cx="6753852" cy="1190350"/>
          </a:xfrm>
        </p:spPr>
        <p:txBody>
          <a:bodyPr>
            <a:noAutofit/>
          </a:bodyPr>
          <a:lstStyle/>
          <a:p>
            <a:pPr algn="ctr"/>
            <a:r>
              <a:rPr lang="nl-NL" dirty="0">
                <a:solidFill>
                  <a:schemeClr val="tx1"/>
                </a:solidFill>
                <a:latin typeface="Lemon Tuesday" panose="02000506040000020004" pitchFamily="50" charset="0"/>
              </a:rPr>
              <a:t>	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CA364E1-F54A-433E-8BFB-EDC78A239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137" y="5227232"/>
            <a:ext cx="5390863" cy="120858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DA5E6AB1-8B7B-4788-A727-51376038E523}"/>
              </a:ext>
            </a:extLst>
          </p:cNvPr>
          <p:cNvSpPr txBox="1"/>
          <p:nvPr/>
        </p:nvSpPr>
        <p:spPr>
          <a:xfrm>
            <a:off x="230460" y="258265"/>
            <a:ext cx="85766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dirty="0">
                <a:solidFill>
                  <a:srgbClr val="DC291E"/>
                </a:solidFill>
                <a:latin typeface="Lemon Tuesday" panose="02000506040000020004" pitchFamily="50" charset="0"/>
              </a:rPr>
              <a:t>Afsluiting</a:t>
            </a:r>
            <a:endParaRPr lang="nl-NL" sz="4400" dirty="0">
              <a:solidFill>
                <a:srgbClr val="DC291E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B45AEC5-C94E-4AF4-8477-F55F1A942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414" y="199324"/>
            <a:ext cx="1268346" cy="125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66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DE3313E3-8DD7-497C-A503-9A72D9B35DD5}"/>
              </a:ext>
            </a:extLst>
          </p:cNvPr>
          <p:cNvSpPr txBox="1"/>
          <p:nvPr/>
        </p:nvSpPr>
        <p:spPr>
          <a:xfrm>
            <a:off x="230460" y="1947936"/>
            <a:ext cx="10406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400" dirty="0">
              <a:latin typeface="Zilla Slab"/>
            </a:endParaRPr>
          </a:p>
          <a:p>
            <a:endParaRPr lang="nl-NL" sz="2400" dirty="0">
              <a:latin typeface="Zilla Slab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latin typeface="Zilla Slab"/>
            </a:endParaRP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230460" y="198257"/>
            <a:ext cx="6753852" cy="1190350"/>
          </a:xfrm>
        </p:spPr>
        <p:txBody>
          <a:bodyPr>
            <a:noAutofit/>
          </a:bodyPr>
          <a:lstStyle/>
          <a:p>
            <a:pPr algn="ctr"/>
            <a:r>
              <a:rPr lang="nl-NL" dirty="0">
                <a:solidFill>
                  <a:schemeClr val="tx1"/>
                </a:solidFill>
                <a:latin typeface="Lemon Tuesday" panose="02000506040000020004" pitchFamily="50" charset="0"/>
              </a:rPr>
              <a:t>	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CA364E1-F54A-433E-8BFB-EDC78A239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137" y="5227232"/>
            <a:ext cx="5390863" cy="120858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DA5E6AB1-8B7B-4788-A727-51376038E523}"/>
              </a:ext>
            </a:extLst>
          </p:cNvPr>
          <p:cNvSpPr txBox="1"/>
          <p:nvPr/>
        </p:nvSpPr>
        <p:spPr>
          <a:xfrm>
            <a:off x="230460" y="258265"/>
            <a:ext cx="85766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dirty="0">
                <a:solidFill>
                  <a:srgbClr val="DC291E"/>
                </a:solidFill>
                <a:latin typeface="Lemon Tuesday" panose="02000506040000020004" pitchFamily="50" charset="0"/>
              </a:rPr>
              <a:t>Netwerkborrel</a:t>
            </a:r>
            <a:endParaRPr lang="nl-NL" sz="4400" dirty="0">
              <a:solidFill>
                <a:srgbClr val="DC291E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B699D9F-B93B-4470-AC47-B3679D4E2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414" y="199324"/>
            <a:ext cx="1268346" cy="125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42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DE3313E3-8DD7-497C-A503-9A72D9B35DD5}"/>
              </a:ext>
            </a:extLst>
          </p:cNvPr>
          <p:cNvSpPr txBox="1"/>
          <p:nvPr/>
        </p:nvSpPr>
        <p:spPr>
          <a:xfrm>
            <a:off x="227314" y="930419"/>
            <a:ext cx="108608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Zilla Slab"/>
              </a:rPr>
              <a:t>14.45 uur:  Ontvangst bij Piepers en Paupers</a:t>
            </a:r>
          </a:p>
          <a:p>
            <a:r>
              <a:rPr lang="nl-NL" sz="2400" dirty="0">
                <a:latin typeface="Zilla Slab"/>
              </a:rPr>
              <a:t>15.00 uur:  Opening </a:t>
            </a:r>
          </a:p>
          <a:p>
            <a:r>
              <a:rPr lang="nl-NL" sz="2400" dirty="0">
                <a:latin typeface="Zilla Slab"/>
              </a:rPr>
              <a:t>	 	 - Sietze de Jong, voorzitter  	           	 </a:t>
            </a:r>
          </a:p>
          <a:p>
            <a:r>
              <a:rPr lang="nl-NL" sz="2400" dirty="0">
                <a:latin typeface="Zilla Slab"/>
              </a:rPr>
              <a:t>15.05 uur:  Wandeling met </a:t>
            </a:r>
            <a:r>
              <a:rPr lang="nl-NL" sz="2400" dirty="0" err="1">
                <a:latin typeface="Zilla Slab"/>
              </a:rPr>
              <a:t>InVeenhuizen</a:t>
            </a:r>
            <a:r>
              <a:rPr lang="nl-NL" sz="2400" dirty="0">
                <a:latin typeface="Zilla Slab"/>
              </a:rPr>
              <a:t> gids – Peter Bos</a:t>
            </a:r>
          </a:p>
          <a:p>
            <a:r>
              <a:rPr lang="nl-NL" sz="2400" dirty="0">
                <a:latin typeface="Zilla Slab"/>
              </a:rPr>
              <a:t>15.50 uur:  Korte pauze bij Maallust</a:t>
            </a:r>
          </a:p>
          <a:p>
            <a:r>
              <a:rPr lang="nl-NL" sz="2400" dirty="0">
                <a:latin typeface="Zilla Slab"/>
              </a:rPr>
              <a:t>16.00 uur:  Update werkzaamheden Stichting Kop van Drenthe</a:t>
            </a:r>
          </a:p>
          <a:p>
            <a:r>
              <a:rPr lang="nl-NL" sz="2400" dirty="0">
                <a:latin typeface="Zilla Slab"/>
              </a:rPr>
              <a:t>	 	 - Jolanda Doornbos, regio coördinator</a:t>
            </a:r>
          </a:p>
          <a:p>
            <a:r>
              <a:rPr lang="nl-NL" sz="2400" dirty="0">
                <a:latin typeface="Zilla Slab"/>
              </a:rPr>
              <a:t>16.10 uur:  Presentatie marketing Koloniën van Weldadigheid </a:t>
            </a:r>
          </a:p>
          <a:p>
            <a:r>
              <a:rPr lang="nl-NL" sz="2400" dirty="0">
                <a:latin typeface="Zilla Slab"/>
              </a:rPr>
              <a:t>					door Marketing Drenthe -  Elizabeth Stoit </a:t>
            </a:r>
          </a:p>
          <a:p>
            <a:r>
              <a:rPr lang="nl-NL" sz="2400" dirty="0">
                <a:latin typeface="Zilla Slab"/>
              </a:rPr>
              <a:t>16.30 uur:  Presentatie aanleg wandelknooppunten </a:t>
            </a:r>
          </a:p>
          <a:p>
            <a:r>
              <a:rPr lang="nl-NL" sz="2400" dirty="0">
                <a:latin typeface="Zilla Slab"/>
              </a:rPr>
              <a:t>					door het Recreatieschap – Ingeborg de Groot </a:t>
            </a:r>
          </a:p>
          <a:p>
            <a:r>
              <a:rPr lang="nl-NL" sz="2400" dirty="0">
                <a:latin typeface="Zilla Slab"/>
              </a:rPr>
              <a:t>16.50 uur:  Afsluiting </a:t>
            </a:r>
          </a:p>
          <a:p>
            <a:endParaRPr lang="nl-NL" sz="2400" dirty="0">
              <a:latin typeface="Zilla Slab"/>
            </a:endParaRPr>
          </a:p>
          <a:p>
            <a:r>
              <a:rPr lang="nl-NL" sz="2400" dirty="0">
                <a:latin typeface="Zilla Slab"/>
              </a:rPr>
              <a:t>17.00 uur:  Netwerkborrel</a:t>
            </a:r>
            <a:endParaRPr lang="en-US" sz="2400" b="1" dirty="0">
              <a:latin typeface="Zilla Slab"/>
            </a:endParaRP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227314" y="198257"/>
            <a:ext cx="5756236" cy="732162"/>
          </a:xfrm>
        </p:spPr>
        <p:txBody>
          <a:bodyPr>
            <a:noAutofit/>
          </a:bodyPr>
          <a:lstStyle/>
          <a:p>
            <a:r>
              <a:rPr lang="nl-NL" dirty="0">
                <a:solidFill>
                  <a:srgbClr val="DC291E"/>
                </a:solidFill>
                <a:latin typeface="Lemon Tuesday" panose="02000506040000020004" pitchFamily="50" charset="0"/>
              </a:rPr>
              <a:t>Programma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CA364E1-F54A-433E-8BFB-EDC78A239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137" y="5227232"/>
            <a:ext cx="5390863" cy="120858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D21ECCD-C638-44DA-B117-C7E1149653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414" y="199324"/>
            <a:ext cx="1268346" cy="125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25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DE3313E3-8DD7-497C-A503-9A72D9B35DD5}"/>
              </a:ext>
            </a:extLst>
          </p:cNvPr>
          <p:cNvSpPr txBox="1"/>
          <p:nvPr/>
        </p:nvSpPr>
        <p:spPr>
          <a:xfrm>
            <a:off x="230460" y="1627773"/>
            <a:ext cx="104069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Sietze de Jong, voorzitter  	</a:t>
            </a:r>
          </a:p>
          <a:p>
            <a:r>
              <a:rPr lang="nl-NL" sz="2400" dirty="0">
                <a:latin typeface="Zilla Slab"/>
              </a:rPr>
              <a:t>           	 </a:t>
            </a:r>
          </a:p>
          <a:p>
            <a:endParaRPr lang="nl-NL" sz="2400" dirty="0">
              <a:latin typeface="Zilla Slab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Locatie: Het Maallustcomplex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230460" y="295270"/>
            <a:ext cx="2123554" cy="732162"/>
          </a:xfrm>
        </p:spPr>
        <p:txBody>
          <a:bodyPr>
            <a:noAutofit/>
          </a:bodyPr>
          <a:lstStyle/>
          <a:p>
            <a:pPr algn="ctr"/>
            <a:r>
              <a:rPr lang="nl-NL" dirty="0">
                <a:solidFill>
                  <a:srgbClr val="DC291E"/>
                </a:solidFill>
                <a:latin typeface="Lemon Tuesday" panose="02000506040000020004" pitchFamily="50" charset="0"/>
              </a:rPr>
              <a:t>Opening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CA364E1-F54A-433E-8BFB-EDC78A239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137" y="5227232"/>
            <a:ext cx="5390863" cy="120858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10CC157-2BB7-4EB0-BFFA-670F29EF6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414" y="199324"/>
            <a:ext cx="1268346" cy="125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70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DE3313E3-8DD7-497C-A503-9A72D9B35DD5}"/>
              </a:ext>
            </a:extLst>
          </p:cNvPr>
          <p:cNvSpPr txBox="1"/>
          <p:nvPr/>
        </p:nvSpPr>
        <p:spPr>
          <a:xfrm>
            <a:off x="230460" y="1627773"/>
            <a:ext cx="1040692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Bestuur Stichting Kop van Drenthe;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000" dirty="0">
              <a:latin typeface="Zilla Slab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Ondernemers Tynaarlo: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Willem Otto </a:t>
            </a:r>
            <a:r>
              <a:rPr lang="nl-NL" sz="2400" dirty="0" err="1">
                <a:latin typeface="Zilla Slab"/>
              </a:rPr>
              <a:t>Nachbahr</a:t>
            </a:r>
            <a:r>
              <a:rPr lang="nl-NL" sz="2400" dirty="0">
                <a:latin typeface="Zilla Slab"/>
              </a:rPr>
              <a:t> – o.a. Waterpark de </a:t>
            </a:r>
            <a:r>
              <a:rPr lang="nl-NL" sz="2400" dirty="0" err="1">
                <a:latin typeface="Zilla Slab"/>
              </a:rPr>
              <a:t>Bloemert</a:t>
            </a:r>
            <a:endParaRPr lang="nl-NL" sz="2400" dirty="0">
              <a:latin typeface="Zilla Slab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Vacant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000" dirty="0">
              <a:latin typeface="Zilla Slab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Ondernemers Noordenveld: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Marianne van Wijk – Natuurplaats Noordsche Veld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Loes </a:t>
            </a:r>
            <a:r>
              <a:rPr lang="nl-NL" sz="2400" dirty="0" err="1">
                <a:latin typeface="Zilla Slab"/>
              </a:rPr>
              <a:t>Talens</a:t>
            </a:r>
            <a:r>
              <a:rPr lang="nl-NL" sz="2400" dirty="0">
                <a:latin typeface="Zilla Slab"/>
              </a:rPr>
              <a:t> – Hotel Bitter en Zoet</a:t>
            </a:r>
          </a:p>
          <a:p>
            <a:pPr lvl="3"/>
            <a:endParaRPr lang="nl-NL" sz="1000" dirty="0">
              <a:latin typeface="Zilla Slab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Ondernemers Assen: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Ronald Obbes - o.a. VVV Assen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Rob Riper – Hotel de Jonge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nl-NL" sz="2400" dirty="0">
              <a:latin typeface="Zilla Slab"/>
            </a:endParaRP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230460" y="295270"/>
            <a:ext cx="2123554" cy="732162"/>
          </a:xfrm>
        </p:spPr>
        <p:txBody>
          <a:bodyPr>
            <a:noAutofit/>
          </a:bodyPr>
          <a:lstStyle/>
          <a:p>
            <a:pPr algn="ctr"/>
            <a:r>
              <a:rPr lang="nl-NL" dirty="0">
                <a:solidFill>
                  <a:srgbClr val="DC291E"/>
                </a:solidFill>
                <a:latin typeface="Lemon Tuesday" panose="02000506040000020004" pitchFamily="50" charset="0"/>
              </a:rPr>
              <a:t>Opening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CA364E1-F54A-433E-8BFB-EDC78A239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137" y="5227232"/>
            <a:ext cx="5390863" cy="120858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10CC157-2BB7-4EB0-BFFA-670F29EF6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414" y="199324"/>
            <a:ext cx="1268346" cy="125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80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DE3313E3-8DD7-497C-A503-9A72D9B35DD5}"/>
              </a:ext>
            </a:extLst>
          </p:cNvPr>
          <p:cNvSpPr txBox="1"/>
          <p:nvPr/>
        </p:nvSpPr>
        <p:spPr>
          <a:xfrm>
            <a:off x="230460" y="1947936"/>
            <a:ext cx="10406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Assen – actieplan vrijetijdseconomie; waar visie en actieplan uit volgen voor periode – 2023 – 2026</a:t>
            </a:r>
          </a:p>
          <a:p>
            <a:r>
              <a:rPr lang="nl-NL" sz="2400" dirty="0">
                <a:latin typeface="Zilla Slab"/>
              </a:rPr>
              <a:t>	           	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Tynaarlo – uitvoeringsagenda 2021 – 2025</a:t>
            </a:r>
          </a:p>
          <a:p>
            <a:endParaRPr lang="nl-NL" sz="2400" dirty="0">
              <a:latin typeface="Zilla Slab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Noordenveld – nog tot en met 2022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230460" y="198257"/>
            <a:ext cx="6753852" cy="1190350"/>
          </a:xfrm>
        </p:spPr>
        <p:txBody>
          <a:bodyPr>
            <a:noAutofit/>
          </a:bodyPr>
          <a:lstStyle/>
          <a:p>
            <a:pPr algn="ctr"/>
            <a:r>
              <a:rPr lang="nl-NL" dirty="0">
                <a:solidFill>
                  <a:schemeClr val="tx1"/>
                </a:solidFill>
                <a:latin typeface="Lemon Tuesday" panose="02000506040000020004" pitchFamily="50" charset="0"/>
              </a:rPr>
              <a:t>	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CA364E1-F54A-433E-8BFB-EDC78A239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137" y="5227232"/>
            <a:ext cx="5390863" cy="120858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DA5E6AB1-8B7B-4788-A727-51376038E523}"/>
              </a:ext>
            </a:extLst>
          </p:cNvPr>
          <p:cNvSpPr txBox="1"/>
          <p:nvPr/>
        </p:nvSpPr>
        <p:spPr>
          <a:xfrm>
            <a:off x="230460" y="276630"/>
            <a:ext cx="85766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dirty="0">
                <a:solidFill>
                  <a:srgbClr val="DC291E"/>
                </a:solidFill>
                <a:latin typeface="Lemon Tuesday" panose="02000506040000020004" pitchFamily="50" charset="0"/>
              </a:rPr>
              <a:t>Overzicht economische visies		</a:t>
            </a:r>
            <a:endParaRPr lang="nl-NL" sz="4400" dirty="0">
              <a:solidFill>
                <a:srgbClr val="DC291E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DE95AC2-C27C-45BC-B9CA-802D6B4D7A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414" y="199324"/>
            <a:ext cx="1268346" cy="125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44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DE3313E3-8DD7-497C-A503-9A72D9B35DD5}"/>
              </a:ext>
            </a:extLst>
          </p:cNvPr>
          <p:cNvSpPr txBox="1"/>
          <p:nvPr/>
        </p:nvSpPr>
        <p:spPr>
          <a:xfrm>
            <a:off x="230460" y="1947936"/>
            <a:ext cx="10406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Peter Bos – gids van InVeenhuizen.nl	           	 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230460" y="198257"/>
            <a:ext cx="6753852" cy="1190350"/>
          </a:xfrm>
        </p:spPr>
        <p:txBody>
          <a:bodyPr>
            <a:noAutofit/>
          </a:bodyPr>
          <a:lstStyle/>
          <a:p>
            <a:pPr algn="ctr"/>
            <a:r>
              <a:rPr lang="nl-NL" dirty="0">
                <a:solidFill>
                  <a:schemeClr val="tx1"/>
                </a:solidFill>
                <a:latin typeface="Lemon Tuesday" panose="02000506040000020004" pitchFamily="50" charset="0"/>
              </a:rPr>
              <a:t>	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CA364E1-F54A-433E-8BFB-EDC78A239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137" y="5227232"/>
            <a:ext cx="5390863" cy="120858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DA5E6AB1-8B7B-4788-A727-51376038E523}"/>
              </a:ext>
            </a:extLst>
          </p:cNvPr>
          <p:cNvSpPr txBox="1"/>
          <p:nvPr/>
        </p:nvSpPr>
        <p:spPr>
          <a:xfrm>
            <a:off x="230460" y="104254"/>
            <a:ext cx="85766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dirty="0">
                <a:solidFill>
                  <a:srgbClr val="DC291E"/>
                </a:solidFill>
                <a:latin typeface="Lemon Tuesday" panose="02000506040000020004" pitchFamily="50" charset="0"/>
              </a:rPr>
              <a:t>Wandeling door Veenhuizen</a:t>
            </a:r>
          </a:p>
          <a:p>
            <a:endParaRPr lang="nl-NL" sz="4400" dirty="0">
              <a:solidFill>
                <a:srgbClr val="DC291E"/>
              </a:solidFill>
              <a:latin typeface="Lemon Tuesday" panose="02000506040000020004" pitchFamily="50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83F9A1C-B45A-4BC3-8499-30EC45901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414" y="199324"/>
            <a:ext cx="1268346" cy="125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66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DE3313E3-8DD7-497C-A503-9A72D9B35DD5}"/>
              </a:ext>
            </a:extLst>
          </p:cNvPr>
          <p:cNvSpPr txBox="1"/>
          <p:nvPr/>
        </p:nvSpPr>
        <p:spPr>
          <a:xfrm>
            <a:off x="230460" y="1947936"/>
            <a:ext cx="10406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Zilla Slab"/>
              </a:rPr>
              <a:t>	           	 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230460" y="198257"/>
            <a:ext cx="6753852" cy="1190350"/>
          </a:xfrm>
        </p:spPr>
        <p:txBody>
          <a:bodyPr>
            <a:noAutofit/>
          </a:bodyPr>
          <a:lstStyle/>
          <a:p>
            <a:pPr algn="ctr"/>
            <a:r>
              <a:rPr lang="nl-NL" dirty="0">
                <a:solidFill>
                  <a:schemeClr val="tx1"/>
                </a:solidFill>
                <a:latin typeface="Lemon Tuesday" panose="02000506040000020004" pitchFamily="50" charset="0"/>
              </a:rPr>
              <a:t>	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CA364E1-F54A-433E-8BFB-EDC78A239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137" y="5227232"/>
            <a:ext cx="5390863" cy="120858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DA5E6AB1-8B7B-4788-A727-51376038E523}"/>
              </a:ext>
            </a:extLst>
          </p:cNvPr>
          <p:cNvSpPr txBox="1"/>
          <p:nvPr/>
        </p:nvSpPr>
        <p:spPr>
          <a:xfrm>
            <a:off x="230460" y="104254"/>
            <a:ext cx="85766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dirty="0">
                <a:solidFill>
                  <a:srgbClr val="DC291E"/>
                </a:solidFill>
                <a:latin typeface="Lemon Tuesday" panose="02000506040000020004" pitchFamily="50" charset="0"/>
              </a:rPr>
              <a:t>Korte pauze</a:t>
            </a:r>
          </a:p>
          <a:p>
            <a:endParaRPr lang="nl-NL" sz="4400" dirty="0">
              <a:solidFill>
                <a:srgbClr val="DC291E"/>
              </a:solidFill>
              <a:latin typeface="Lemon Tuesday" panose="02000506040000020004" pitchFamily="50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83F9A1C-B45A-4BC3-8499-30EC45901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414" y="199324"/>
            <a:ext cx="1268346" cy="125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06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DE3313E3-8DD7-497C-A503-9A72D9B35DD5}"/>
              </a:ext>
            </a:extLst>
          </p:cNvPr>
          <p:cNvSpPr txBox="1"/>
          <p:nvPr/>
        </p:nvSpPr>
        <p:spPr>
          <a:xfrm>
            <a:off x="230460" y="1947936"/>
            <a:ext cx="104069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Jolanda Doornbos – regio coördinator</a:t>
            </a:r>
          </a:p>
          <a:p>
            <a:endParaRPr lang="nl-NL" sz="2400" dirty="0">
              <a:latin typeface="Zilla Slab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Duitse markt – aanvullend op activiteiten Marketing Drenthe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Drentse verhalen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 err="1">
                <a:latin typeface="Zilla Slab"/>
              </a:rPr>
              <a:t>Social</a:t>
            </a:r>
            <a:r>
              <a:rPr lang="nl-NL" sz="2400" dirty="0">
                <a:latin typeface="Zilla Slab"/>
              </a:rPr>
              <a:t> media Kop van Drenthe, eventkalender, invullen </a:t>
            </a:r>
            <a:r>
              <a:rPr lang="nl-NL" sz="2400" dirty="0">
                <a:latin typeface="Zilla Slab"/>
                <a:hlinkClick r:id="rId3"/>
              </a:rPr>
              <a:t>www.drenthe.nl</a:t>
            </a:r>
            <a:r>
              <a:rPr lang="nl-NL" sz="2400" dirty="0">
                <a:latin typeface="Zilla Slab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Citymarketing Assen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Marketing Veenhuizen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Historische Fietsroute Assen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Landgoederenroute Eelde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Groeningen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Zilla Slab"/>
              </a:rPr>
              <a:t>GeoTour Kop van Drenthe       	 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230460" y="199324"/>
            <a:ext cx="6753852" cy="1190350"/>
          </a:xfrm>
        </p:spPr>
        <p:txBody>
          <a:bodyPr>
            <a:noAutofit/>
          </a:bodyPr>
          <a:lstStyle/>
          <a:p>
            <a:pPr algn="ctr"/>
            <a:r>
              <a:rPr lang="nl-NL" dirty="0">
                <a:solidFill>
                  <a:srgbClr val="DC291E"/>
                </a:solidFill>
                <a:latin typeface="Lemon Tuesday" panose="02000506040000020004" pitchFamily="50" charset="0"/>
              </a:rPr>
              <a:t>	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CA364E1-F54A-433E-8BFB-EDC78A239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137" y="5227232"/>
            <a:ext cx="5390863" cy="120858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DA5E6AB1-8B7B-4788-A727-51376038E523}"/>
              </a:ext>
            </a:extLst>
          </p:cNvPr>
          <p:cNvSpPr txBox="1"/>
          <p:nvPr/>
        </p:nvSpPr>
        <p:spPr>
          <a:xfrm>
            <a:off x="230460" y="258265"/>
            <a:ext cx="105509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dirty="0">
                <a:solidFill>
                  <a:srgbClr val="DC291E"/>
                </a:solidFill>
                <a:latin typeface="Lemon Tuesday" panose="02000506040000020004" pitchFamily="50" charset="0"/>
              </a:rPr>
              <a:t>Werkzaamheden Stichting Kop van Drenthe	</a:t>
            </a:r>
            <a:endParaRPr lang="nl-NL" sz="4400" dirty="0">
              <a:solidFill>
                <a:srgbClr val="DC291E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7A619BD-0CDE-4A85-8AC9-F1A0C8301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414" y="199324"/>
            <a:ext cx="1268346" cy="125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1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DE3313E3-8DD7-497C-A503-9A72D9B35DD5}"/>
              </a:ext>
            </a:extLst>
          </p:cNvPr>
          <p:cNvSpPr txBox="1"/>
          <p:nvPr/>
        </p:nvSpPr>
        <p:spPr>
          <a:xfrm>
            <a:off x="230460" y="1947936"/>
            <a:ext cx="10406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Zilla Slab"/>
              </a:rPr>
              <a:t>	 </a:t>
            </a:r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230460" y="199324"/>
            <a:ext cx="6753852" cy="1190350"/>
          </a:xfrm>
        </p:spPr>
        <p:txBody>
          <a:bodyPr>
            <a:noAutofit/>
          </a:bodyPr>
          <a:lstStyle/>
          <a:p>
            <a:pPr algn="ctr"/>
            <a:r>
              <a:rPr lang="nl-NL" dirty="0">
                <a:solidFill>
                  <a:srgbClr val="DC291E"/>
                </a:solidFill>
                <a:latin typeface="Lemon Tuesday" panose="02000506040000020004" pitchFamily="50" charset="0"/>
              </a:rPr>
              <a:t>	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A5E6AB1-8B7B-4788-A727-51376038E523}"/>
              </a:ext>
            </a:extLst>
          </p:cNvPr>
          <p:cNvSpPr txBox="1"/>
          <p:nvPr/>
        </p:nvSpPr>
        <p:spPr>
          <a:xfrm>
            <a:off x="230460" y="258265"/>
            <a:ext cx="105509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dirty="0">
                <a:solidFill>
                  <a:srgbClr val="DC291E"/>
                </a:solidFill>
                <a:latin typeface="Lemon Tuesday" panose="02000506040000020004" pitchFamily="50" charset="0"/>
              </a:rPr>
              <a:t>Werkzaamheden Stichting Kop van Drenthe	</a:t>
            </a:r>
            <a:endParaRPr lang="nl-NL" sz="4400" dirty="0">
              <a:solidFill>
                <a:srgbClr val="DC291E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7A619BD-0CDE-4A85-8AC9-F1A0C8301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414" y="199324"/>
            <a:ext cx="1268346" cy="125540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16730CD-72C2-4806-B08B-16C92B69E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600" y="1086647"/>
            <a:ext cx="7651437" cy="557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0162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E7AA2DBFA5A640B6C65FB76A038277" ma:contentTypeVersion="13" ma:contentTypeDescription="Een nieuw document maken." ma:contentTypeScope="" ma:versionID="3fd9ec4f7a5db6aa23bfa30461d669f8">
  <xsd:schema xmlns:xsd="http://www.w3.org/2001/XMLSchema" xmlns:xs="http://www.w3.org/2001/XMLSchema" xmlns:p="http://schemas.microsoft.com/office/2006/metadata/properties" xmlns:ns2="7510b4d7-672a-4d38-b254-c745ad6fe3b8" xmlns:ns3="421cb408-9269-43ae-9145-75867ce49e10" targetNamespace="http://schemas.microsoft.com/office/2006/metadata/properties" ma:root="true" ma:fieldsID="74497f124deebdc2d42ddbfd197e0ce9" ns2:_="" ns3:_="">
    <xsd:import namespace="7510b4d7-672a-4d38-b254-c745ad6fe3b8"/>
    <xsd:import namespace="421cb408-9269-43ae-9145-75867ce49e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10b4d7-672a-4d38-b254-c745ad6fe3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1cb408-9269-43ae-9145-75867ce49e1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F94645-984E-4F35-AD3D-F857B6149895}">
  <ds:schemaRefs>
    <ds:schemaRef ds:uri="http://schemas.microsoft.com/office/2006/metadata/properties"/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7510b4d7-672a-4d38-b254-c745ad6fe3b8"/>
    <ds:schemaRef ds:uri="http://schemas.microsoft.com/office/infopath/2007/PartnerControls"/>
    <ds:schemaRef ds:uri="421cb408-9269-43ae-9145-75867ce49e10"/>
  </ds:schemaRefs>
</ds:datastoreItem>
</file>

<file path=customXml/itemProps2.xml><?xml version="1.0" encoding="utf-8"?>
<ds:datastoreItem xmlns:ds="http://schemas.openxmlformats.org/officeDocument/2006/customXml" ds:itemID="{F475B38F-4460-437A-900E-CA5284BA1F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9A6996-16E8-4DB9-AFA1-0CA9A0CE9A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10b4d7-672a-4d38-b254-c745ad6fe3b8"/>
    <ds:schemaRef ds:uri="421cb408-9269-43ae-9145-75867ce49e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1637</TotalTime>
  <Words>494</Words>
  <Application>Microsoft Office PowerPoint</Application>
  <PresentationFormat>Breedbeeld</PresentationFormat>
  <Paragraphs>116</Paragraphs>
  <Slides>17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Lemon Tuesday</vt:lpstr>
      <vt:lpstr>Zilla Slab</vt:lpstr>
      <vt:lpstr>Kantoorthema</vt:lpstr>
      <vt:lpstr>   Netwerkbijeenkomst     Stichting Kop van Drenthe        Locatie:   Het Maallustcomplex Datum:   Dinsdag 5 april 2022 Tijd:   15.00 uur tot 17.00 uur aansluitend netwerkborrel  </vt:lpstr>
      <vt:lpstr>Programma</vt:lpstr>
      <vt:lpstr>Opening</vt:lpstr>
      <vt:lpstr>Opening</vt:lpstr>
      <vt:lpstr> </vt:lpstr>
      <vt:lpstr> </vt:lpstr>
      <vt:lpstr> </vt:lpstr>
      <vt:lpstr> </vt:lpstr>
      <vt:lpstr> </vt:lpstr>
      <vt:lpstr>Doe de GeoTour Kop van Drenthe</vt:lpstr>
      <vt:lpstr>PowerPoint-presentatie</vt:lpstr>
      <vt:lpstr>PowerPoint-presentatie</vt:lpstr>
      <vt:lpstr>PowerPoint-presentatie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 Willem Melisse</dc:creator>
  <cp:lastModifiedBy>Stichting Kop van Drenthe</cp:lastModifiedBy>
  <cp:revision>58</cp:revision>
  <dcterms:created xsi:type="dcterms:W3CDTF">2019-09-10T12:16:13Z</dcterms:created>
  <dcterms:modified xsi:type="dcterms:W3CDTF">2022-04-05T07:15:29Z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700</vt:r8>
  </property>
  <property fmtid="{D5CDD505-2E9C-101B-9397-08002B2CF9AE}" pid="3" name="ContentTypeId">
    <vt:lpwstr>0x0101007BE7AA2DBFA5A640B6C65FB76A038277</vt:lpwstr>
  </property>
</Properties>
</file>